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5" r:id="rId2"/>
    <p:sldId id="371" r:id="rId3"/>
    <p:sldId id="372" r:id="rId4"/>
    <p:sldId id="272" r:id="rId5"/>
    <p:sldId id="373" r:id="rId6"/>
    <p:sldId id="374" r:id="rId7"/>
    <p:sldId id="375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, YANZHOU" initials="FY" lastIdx="1" clrIdx="0">
    <p:extLst>
      <p:ext uri="{19B8F6BF-5375-455C-9EA6-DF929625EA0E}">
        <p15:presenceInfo xmlns:p15="http://schemas.microsoft.com/office/powerpoint/2012/main" userId="S::YANZHOUF@email.sc.edu::af7b1635-813c-47b5-9391-3f3ac86943dc" providerId="AD"/>
      </p:ext>
    </p:extLst>
  </p:cmAuthor>
  <p:cmAuthor id="2" name="Satme, Joud" initials="SJ" lastIdx="2" clrIdx="1">
    <p:extLst>
      <p:ext uri="{19B8F6BF-5375-455C-9EA6-DF929625EA0E}">
        <p15:presenceInfo xmlns:p15="http://schemas.microsoft.com/office/powerpoint/2012/main" userId="S::jsatme@email.sc.edu::0e019309-89de-4a7c-b4ca-194c403e43d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000A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D3797-8576-86C2-4242-2D10E629F093}" v="8" dt="2021-10-18T14:50:33.127"/>
    <p1510:client id="{2486627F-1CFD-549B-365E-2D1F389C78E5}" v="108" dt="2021-10-18T20:58:33.315"/>
    <p1510:client id="{26F37714-52E9-4692-9BFE-3AA0166A8FD1}" v="19" dt="2021-10-18T14:26:39.393"/>
    <p1510:client id="{9FCAF98E-F349-DE3A-70AA-5BCB07503595}" v="79" dt="2021-10-18T15:02:20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6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4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ME, JOUD" userId="0e019309-89de-4a7c-b4ca-194c403e43d8" providerId="ADAL" clId="{87CCDF7D-5154-4DD1-A70C-87FB90D3FD55}"/>
    <pc:docChg chg="custSel addSld modSld">
      <pc:chgData name="SATME, JOUD" userId="0e019309-89de-4a7c-b4ca-194c403e43d8" providerId="ADAL" clId="{87CCDF7D-5154-4DD1-A70C-87FB90D3FD55}" dt="2021-05-07T13:15:23.065" v="396" actId="1076"/>
      <pc:docMkLst>
        <pc:docMk/>
      </pc:docMkLst>
      <pc:sldChg chg="modSp add mod">
        <pc:chgData name="SATME, JOUD" userId="0e019309-89de-4a7c-b4ca-194c403e43d8" providerId="ADAL" clId="{87CCDF7D-5154-4DD1-A70C-87FB90D3FD55}" dt="2021-05-07T13:11:43.397" v="318" actId="20577"/>
        <pc:sldMkLst>
          <pc:docMk/>
          <pc:sldMk cId="932730230" sldId="335"/>
        </pc:sldMkLst>
        <pc:spChg chg="mod">
          <ac:chgData name="SATME, JOUD" userId="0e019309-89de-4a7c-b4ca-194c403e43d8" providerId="ADAL" clId="{87CCDF7D-5154-4DD1-A70C-87FB90D3FD55}" dt="2021-05-07T13:08:37.419" v="33" actId="20577"/>
          <ac:spMkLst>
            <pc:docMk/>
            <pc:sldMk cId="932730230" sldId="335"/>
            <ac:spMk id="2" creationId="{9AEA31B4-3BD6-4FAA-80D3-21544DABD350}"/>
          </ac:spMkLst>
        </pc:spChg>
        <pc:spChg chg="mod">
          <ac:chgData name="SATME, JOUD" userId="0e019309-89de-4a7c-b4ca-194c403e43d8" providerId="ADAL" clId="{87CCDF7D-5154-4DD1-A70C-87FB90D3FD55}" dt="2021-05-07T13:11:43.397" v="318" actId="20577"/>
          <ac:spMkLst>
            <pc:docMk/>
            <pc:sldMk cId="932730230" sldId="335"/>
            <ac:spMk id="4" creationId="{169F7116-C48E-4A0C-A778-8145F933D5B2}"/>
          </ac:spMkLst>
        </pc:spChg>
      </pc:sldChg>
      <pc:sldChg chg="addSp delSp modSp add mod">
        <pc:chgData name="SATME, JOUD" userId="0e019309-89de-4a7c-b4ca-194c403e43d8" providerId="ADAL" clId="{87CCDF7D-5154-4DD1-A70C-87FB90D3FD55}" dt="2021-05-07T13:15:23.065" v="396" actId="1076"/>
        <pc:sldMkLst>
          <pc:docMk/>
          <pc:sldMk cId="1751258655" sldId="336"/>
        </pc:sldMkLst>
        <pc:spChg chg="mod">
          <ac:chgData name="SATME, JOUD" userId="0e019309-89de-4a7c-b4ca-194c403e43d8" providerId="ADAL" clId="{87CCDF7D-5154-4DD1-A70C-87FB90D3FD55}" dt="2021-05-07T13:12:06.973" v="339" actId="27636"/>
          <ac:spMkLst>
            <pc:docMk/>
            <pc:sldMk cId="1751258655" sldId="336"/>
            <ac:spMk id="2" creationId="{9AEA31B4-3BD6-4FAA-80D3-21544DABD350}"/>
          </ac:spMkLst>
        </pc:spChg>
        <pc:spChg chg="mod">
          <ac:chgData name="SATME, JOUD" userId="0e019309-89de-4a7c-b4ca-194c403e43d8" providerId="ADAL" clId="{87CCDF7D-5154-4DD1-A70C-87FB90D3FD55}" dt="2021-05-07T13:13:03.202" v="376" actId="20577"/>
          <ac:spMkLst>
            <pc:docMk/>
            <pc:sldMk cId="1751258655" sldId="336"/>
            <ac:spMk id="4" creationId="{169F7116-C48E-4A0C-A778-8145F933D5B2}"/>
          </ac:spMkLst>
        </pc:spChg>
        <pc:picChg chg="add mod">
          <ac:chgData name="SATME, JOUD" userId="0e019309-89de-4a7c-b4ca-194c403e43d8" providerId="ADAL" clId="{87CCDF7D-5154-4DD1-A70C-87FB90D3FD55}" dt="2021-05-07T13:15:23.065" v="396" actId="1076"/>
          <ac:picMkLst>
            <pc:docMk/>
            <pc:sldMk cId="1751258655" sldId="336"/>
            <ac:picMk id="5" creationId="{F18EE0F5-51F6-45EA-AC8E-7A527966A648}"/>
          </ac:picMkLst>
        </pc:picChg>
        <pc:picChg chg="add del mod">
          <ac:chgData name="SATME, JOUD" userId="0e019309-89de-4a7c-b4ca-194c403e43d8" providerId="ADAL" clId="{87CCDF7D-5154-4DD1-A70C-87FB90D3FD55}" dt="2021-05-07T13:14:30.377" v="391" actId="478"/>
          <ac:picMkLst>
            <pc:docMk/>
            <pc:sldMk cId="1751258655" sldId="336"/>
            <ac:picMk id="7" creationId="{3E51A616-6B23-4D58-84F8-FE03D2C71BDF}"/>
          </ac:picMkLst>
        </pc:picChg>
        <pc:picChg chg="add del mod">
          <ac:chgData name="SATME, JOUD" userId="0e019309-89de-4a7c-b4ca-194c403e43d8" providerId="ADAL" clId="{87CCDF7D-5154-4DD1-A70C-87FB90D3FD55}" dt="2021-05-07T13:14:10.665" v="390" actId="478"/>
          <ac:picMkLst>
            <pc:docMk/>
            <pc:sldMk cId="1751258655" sldId="336"/>
            <ac:picMk id="9" creationId="{3C8AE2B9-4825-4DCF-87F9-4BB2C06783ED}"/>
          </ac:picMkLst>
        </pc:picChg>
      </pc:sldChg>
    </pc:docChg>
  </pc:docChgLst>
  <pc:docChgLst>
    <pc:chgData name="SATME, JOUD" userId="S::jsatme@email.sc.edu::0e019309-89de-4a7c-b4ca-194c403e43d8" providerId="AD" clId="Web-{2486627F-1CFD-549B-365E-2D1F389C78E5}"/>
    <pc:docChg chg="addSld modSld sldOrd">
      <pc:chgData name="SATME, JOUD" userId="S::jsatme@email.sc.edu::0e019309-89de-4a7c-b4ca-194c403e43d8" providerId="AD" clId="Web-{2486627F-1CFD-549B-365E-2D1F389C78E5}" dt="2021-10-18T20:58:33.315" v="98"/>
      <pc:docMkLst>
        <pc:docMk/>
      </pc:docMkLst>
      <pc:sldChg chg="modSp">
        <pc:chgData name="SATME, JOUD" userId="S::jsatme@email.sc.edu::0e019309-89de-4a7c-b4ca-194c403e43d8" providerId="AD" clId="Web-{2486627F-1CFD-549B-365E-2D1F389C78E5}" dt="2021-10-18T20:49:36.660" v="0" actId="14100"/>
        <pc:sldMkLst>
          <pc:docMk/>
          <pc:sldMk cId="1168134644" sldId="356"/>
        </pc:sldMkLst>
        <pc:spChg chg="mod">
          <ac:chgData name="SATME, JOUD" userId="S::jsatme@email.sc.edu::0e019309-89de-4a7c-b4ca-194c403e43d8" providerId="AD" clId="Web-{2486627F-1CFD-549B-365E-2D1F389C78E5}" dt="2021-10-18T20:49:36.660" v="0" actId="14100"/>
          <ac:spMkLst>
            <pc:docMk/>
            <pc:sldMk cId="1168134644" sldId="356"/>
            <ac:spMk id="32" creationId="{40375B0D-32FD-411E-A256-C220286AA6D9}"/>
          </ac:spMkLst>
        </pc:spChg>
      </pc:sldChg>
      <pc:sldChg chg="addSp delSp modSp add ord replId addAnim delAnim modAnim">
        <pc:chgData name="SATME, JOUD" userId="S::jsatme@email.sc.edu::0e019309-89de-4a7c-b4ca-194c403e43d8" providerId="AD" clId="Web-{2486627F-1CFD-549B-365E-2D1F389C78E5}" dt="2021-10-18T20:58:33.315" v="98"/>
        <pc:sldMkLst>
          <pc:docMk/>
          <pc:sldMk cId="1817318302" sldId="358"/>
        </pc:sldMkLst>
        <pc:spChg chg="add mod">
          <ac:chgData name="SATME, JOUD" userId="S::jsatme@email.sc.edu::0e019309-89de-4a7c-b4ca-194c403e43d8" providerId="AD" clId="Web-{2486627F-1CFD-549B-365E-2D1F389C78E5}" dt="2021-10-18T20:52:28.055" v="31" actId="14100"/>
          <ac:spMkLst>
            <pc:docMk/>
            <pc:sldMk cId="1817318302" sldId="358"/>
            <ac:spMk id="7" creationId="{F01F8539-AB2C-4C9C-A9AA-9DACAA93AB73}"/>
          </ac:spMkLst>
        </pc:spChg>
        <pc:spChg chg="add mod">
          <ac:chgData name="SATME, JOUD" userId="S::jsatme@email.sc.edu::0e019309-89de-4a7c-b4ca-194c403e43d8" providerId="AD" clId="Web-{2486627F-1CFD-549B-365E-2D1F389C78E5}" dt="2021-10-18T20:55:10.778" v="53" actId="1076"/>
          <ac:spMkLst>
            <pc:docMk/>
            <pc:sldMk cId="1817318302" sldId="358"/>
            <ac:spMk id="9" creationId="{E6568FB0-8785-4A37-A0AF-64CBC37E988B}"/>
          </ac:spMkLst>
        </pc:spChg>
        <pc:spChg chg="add mod ord">
          <ac:chgData name="SATME, JOUD" userId="S::jsatme@email.sc.edu::0e019309-89de-4a7c-b4ca-194c403e43d8" providerId="AD" clId="Web-{2486627F-1CFD-549B-365E-2D1F389C78E5}" dt="2021-10-18T20:55:10.778" v="52" actId="1076"/>
          <ac:spMkLst>
            <pc:docMk/>
            <pc:sldMk cId="1817318302" sldId="358"/>
            <ac:spMk id="10" creationId="{8DFCFD15-36ED-4FB3-95CE-6676060ABEFC}"/>
          </ac:spMkLst>
        </pc:spChg>
        <pc:spChg chg="add del">
          <ac:chgData name="SATME, JOUD" userId="S::jsatme@email.sc.edu::0e019309-89de-4a7c-b4ca-194c403e43d8" providerId="AD" clId="Web-{2486627F-1CFD-549B-365E-2D1F389C78E5}" dt="2021-10-18T20:54:18.871" v="44"/>
          <ac:spMkLst>
            <pc:docMk/>
            <pc:sldMk cId="1817318302" sldId="358"/>
            <ac:spMk id="12" creationId="{21083136-99B5-4176-B4B7-7D64C40C9BC4}"/>
          </ac:spMkLst>
        </pc:spChg>
        <pc:spChg chg="add mod">
          <ac:chgData name="SATME, JOUD" userId="S::jsatme@email.sc.edu::0e019309-89de-4a7c-b4ca-194c403e43d8" providerId="AD" clId="Web-{2486627F-1CFD-549B-365E-2D1F389C78E5}" dt="2021-10-18T20:55:29.560" v="57" actId="14100"/>
          <ac:spMkLst>
            <pc:docMk/>
            <pc:sldMk cId="1817318302" sldId="358"/>
            <ac:spMk id="13" creationId="{5AE4FB4E-A3ED-4728-90D0-E05D33AF41AF}"/>
          </ac:spMkLst>
        </pc:spChg>
        <pc:spChg chg="del">
          <ac:chgData name="SATME, JOUD" userId="S::jsatme@email.sc.edu::0e019309-89de-4a7c-b4ca-194c403e43d8" providerId="AD" clId="Web-{2486627F-1CFD-549B-365E-2D1F389C78E5}" dt="2021-10-18T20:52:14.508" v="30"/>
          <ac:spMkLst>
            <pc:docMk/>
            <pc:sldMk cId="1817318302" sldId="358"/>
            <ac:spMk id="26" creationId="{3EF2B8AA-C7E8-466E-A85C-A45E1EF9CBCE}"/>
          </ac:spMkLst>
        </pc:spChg>
        <pc:spChg chg="mod">
          <ac:chgData name="SATME, JOUD" userId="S::jsatme@email.sc.edu::0e019309-89de-4a7c-b4ca-194c403e43d8" providerId="AD" clId="Web-{2486627F-1CFD-549B-365E-2D1F389C78E5}" dt="2021-10-18T20:55:59.826" v="65" actId="20577"/>
          <ac:spMkLst>
            <pc:docMk/>
            <pc:sldMk cId="1817318302" sldId="358"/>
            <ac:spMk id="32" creationId="{40375B0D-32FD-411E-A256-C220286AA6D9}"/>
          </ac:spMkLst>
        </pc:spChg>
        <pc:grpChg chg="add mod">
          <ac:chgData name="SATME, JOUD" userId="S::jsatme@email.sc.edu::0e019309-89de-4a7c-b4ca-194c403e43d8" providerId="AD" clId="Web-{2486627F-1CFD-549B-365E-2D1F389C78E5}" dt="2021-10-18T20:55:23.513" v="55" actId="688"/>
          <ac:grpSpMkLst>
            <pc:docMk/>
            <pc:sldMk cId="1817318302" sldId="358"/>
            <ac:grpSpMk id="14" creationId="{42F6DF21-1B9D-42EF-AEA2-3793A443E1A5}"/>
          </ac:grpSpMkLst>
        </pc:grpChg>
        <pc:grpChg chg="add">
          <ac:chgData name="SATME, JOUD" userId="S::jsatme@email.sc.edu::0e019309-89de-4a7c-b4ca-194c403e43d8" providerId="AD" clId="Web-{2486627F-1CFD-549B-365E-2D1F389C78E5}" dt="2021-10-18T20:58:28.190" v="94"/>
          <ac:grpSpMkLst>
            <pc:docMk/>
            <pc:sldMk cId="1817318302" sldId="358"/>
            <ac:grpSpMk id="15" creationId="{DD191ED2-E1D3-4CC2-ABC8-BEC0B001BDED}"/>
          </ac:grpSpMkLst>
        </pc:grpChg>
        <pc:picChg chg="add mod ord">
          <ac:chgData name="SATME, JOUD" userId="S::jsatme@email.sc.edu::0e019309-89de-4a7c-b4ca-194c403e43d8" providerId="AD" clId="Web-{2486627F-1CFD-549B-365E-2D1F389C78E5}" dt="2021-10-18T20:50:47.412" v="13" actId="1076"/>
          <ac:picMkLst>
            <pc:docMk/>
            <pc:sldMk cId="1817318302" sldId="358"/>
            <ac:picMk id="3" creationId="{B3E2E315-4B13-470B-A362-1D2D7D15EE4F}"/>
          </ac:picMkLst>
        </pc:picChg>
        <pc:picChg chg="del">
          <ac:chgData name="SATME, JOUD" userId="S::jsatme@email.sc.edu::0e019309-89de-4a7c-b4ca-194c403e43d8" providerId="AD" clId="Web-{2486627F-1CFD-549B-365E-2D1F389C78E5}" dt="2021-10-18T20:50:09.505" v="3"/>
          <ac:picMkLst>
            <pc:docMk/>
            <pc:sldMk cId="1817318302" sldId="358"/>
            <ac:picMk id="4" creationId="{ABECC001-117C-49E8-A858-66B30EA4DEBA}"/>
          </ac:picMkLst>
        </pc:picChg>
        <pc:picChg chg="add mod ord">
          <ac:chgData name="SATME, JOUD" userId="S::jsatme@email.sc.edu::0e019309-89de-4a7c-b4ca-194c403e43d8" providerId="AD" clId="Web-{2486627F-1CFD-549B-365E-2D1F389C78E5}" dt="2021-10-18T20:51:11.600" v="19" actId="1076"/>
          <ac:picMkLst>
            <pc:docMk/>
            <pc:sldMk cId="1817318302" sldId="358"/>
            <ac:picMk id="5" creationId="{16CF026E-1ADE-411C-AD74-495D59458610}"/>
          </ac:picMkLst>
        </pc:picChg>
        <pc:picChg chg="add mod">
          <ac:chgData name="SATME, JOUD" userId="S::jsatme@email.sc.edu::0e019309-89de-4a7c-b4ca-194c403e43d8" providerId="AD" clId="Web-{2486627F-1CFD-549B-365E-2D1F389C78E5}" dt="2021-10-18T20:51:47.085" v="24" actId="14100"/>
          <ac:picMkLst>
            <pc:docMk/>
            <pc:sldMk cId="1817318302" sldId="358"/>
            <ac:picMk id="6" creationId="{15135DA9-CBB1-4E1F-A5CC-EA7CB8E60464}"/>
          </ac:picMkLst>
        </pc:picChg>
        <pc:picChg chg="del">
          <ac:chgData name="SATME, JOUD" userId="S::jsatme@email.sc.edu::0e019309-89de-4a7c-b4ca-194c403e43d8" providerId="AD" clId="Web-{2486627F-1CFD-549B-365E-2D1F389C78E5}" dt="2021-10-18T20:50:11.083" v="5"/>
          <ac:picMkLst>
            <pc:docMk/>
            <pc:sldMk cId="1817318302" sldId="358"/>
            <ac:picMk id="8" creationId="{240E14A4-88F3-45F2-BFA1-DC37DA34468B}"/>
          </ac:picMkLst>
        </pc:picChg>
        <pc:picChg chg="del">
          <ac:chgData name="SATME, JOUD" userId="S::jsatme@email.sc.edu::0e019309-89de-4a7c-b4ca-194c403e43d8" providerId="AD" clId="Web-{2486627F-1CFD-549B-365E-2D1F389C78E5}" dt="2021-10-18T20:50:10.567" v="4"/>
          <ac:picMkLst>
            <pc:docMk/>
            <pc:sldMk cId="1817318302" sldId="358"/>
            <ac:picMk id="11" creationId="{95BE1815-5F4A-476C-8876-CD4594E0D4DA}"/>
          </ac:picMkLst>
        </pc:picChg>
      </pc:sldChg>
    </pc:docChg>
  </pc:docChgLst>
  <pc:docChgLst>
    <pc:chgData name="SATME, JOUD" userId="0e019309-89de-4a7c-b4ca-194c403e43d8" providerId="ADAL" clId="{8F1C1412-E8ED-4308-A2DC-6548ADC1B749}"/>
    <pc:docChg chg="undo custSel addSld modSld">
      <pc:chgData name="SATME, JOUD" userId="0e019309-89de-4a7c-b4ca-194c403e43d8" providerId="ADAL" clId="{8F1C1412-E8ED-4308-A2DC-6548ADC1B749}" dt="2021-05-24T04:12:30.772" v="996" actId="1076"/>
      <pc:docMkLst>
        <pc:docMk/>
      </pc:docMkLst>
      <pc:sldChg chg="addSp delSp modSp add mod delAnim modAnim">
        <pc:chgData name="SATME, JOUD" userId="0e019309-89de-4a7c-b4ca-194c403e43d8" providerId="ADAL" clId="{8F1C1412-E8ED-4308-A2DC-6548ADC1B749}" dt="2021-05-24T04:12:30.772" v="996" actId="1076"/>
        <pc:sldMkLst>
          <pc:docMk/>
          <pc:sldMk cId="2710754987" sldId="338"/>
        </pc:sldMkLst>
        <pc:spChg chg="mod">
          <ac:chgData name="SATME, JOUD" userId="0e019309-89de-4a7c-b4ca-194c403e43d8" providerId="ADAL" clId="{8F1C1412-E8ED-4308-A2DC-6548ADC1B749}" dt="2021-05-24T03:46:53.376" v="113" actId="20577"/>
          <ac:spMkLst>
            <pc:docMk/>
            <pc:sldMk cId="2710754987" sldId="338"/>
            <ac:spMk id="2" creationId="{9AEA31B4-3BD6-4FAA-80D3-21544DABD350}"/>
          </ac:spMkLst>
        </pc:spChg>
        <pc:spChg chg="mod">
          <ac:chgData name="SATME, JOUD" userId="0e019309-89de-4a7c-b4ca-194c403e43d8" providerId="ADAL" clId="{8F1C1412-E8ED-4308-A2DC-6548ADC1B749}" dt="2021-05-24T04:12:30.772" v="996" actId="1076"/>
          <ac:spMkLst>
            <pc:docMk/>
            <pc:sldMk cId="2710754987" sldId="338"/>
            <ac:spMk id="4" creationId="{169F7116-C48E-4A0C-A778-8145F933D5B2}"/>
          </ac:spMkLst>
        </pc:spChg>
        <pc:spChg chg="add del mod">
          <ac:chgData name="SATME, JOUD" userId="0e019309-89de-4a7c-b4ca-194c403e43d8" providerId="ADAL" clId="{8F1C1412-E8ED-4308-A2DC-6548ADC1B749}" dt="2021-05-24T03:49:19.443" v="246" actId="1076"/>
          <ac:spMkLst>
            <pc:docMk/>
            <pc:sldMk cId="2710754987" sldId="338"/>
            <ac:spMk id="13" creationId="{CB20CA44-4C0A-4D72-8918-1DC5D8AC105F}"/>
          </ac:spMkLst>
        </pc:spChg>
        <pc:spChg chg="add mod">
          <ac:chgData name="SATME, JOUD" userId="0e019309-89de-4a7c-b4ca-194c403e43d8" providerId="ADAL" clId="{8F1C1412-E8ED-4308-A2DC-6548ADC1B749}" dt="2021-05-24T03:53:31.227" v="487" actId="1076"/>
          <ac:spMkLst>
            <pc:docMk/>
            <pc:sldMk cId="2710754987" sldId="338"/>
            <ac:spMk id="19" creationId="{63AD5BE7-834E-4DF8-BA9E-38B2B3D00D44}"/>
          </ac:spMkLst>
        </pc:spChg>
        <pc:spChg chg="add del mod">
          <ac:chgData name="SATME, JOUD" userId="0e019309-89de-4a7c-b4ca-194c403e43d8" providerId="ADAL" clId="{8F1C1412-E8ED-4308-A2DC-6548ADC1B749}" dt="2021-05-24T03:46:23.337" v="90" actId="478"/>
          <ac:spMkLst>
            <pc:docMk/>
            <pc:sldMk cId="2710754987" sldId="338"/>
            <ac:spMk id="20" creationId="{32576F2A-0063-4245-847B-288DFA452DD8}"/>
          </ac:spMkLst>
        </pc:spChg>
        <pc:spChg chg="add mod">
          <ac:chgData name="SATME, JOUD" userId="0e019309-89de-4a7c-b4ca-194c403e43d8" providerId="ADAL" clId="{8F1C1412-E8ED-4308-A2DC-6548ADC1B749}" dt="2021-05-24T03:53:31.227" v="487" actId="1076"/>
          <ac:spMkLst>
            <pc:docMk/>
            <pc:sldMk cId="2710754987" sldId="338"/>
            <ac:spMk id="21" creationId="{B5156E8F-8AD9-44B7-8565-401831F55116}"/>
          </ac:spMkLst>
        </pc:spChg>
        <pc:graphicFrameChg chg="add del mod">
          <ac:chgData name="SATME, JOUD" userId="0e019309-89de-4a7c-b4ca-194c403e43d8" providerId="ADAL" clId="{8F1C1412-E8ED-4308-A2DC-6548ADC1B749}" dt="2021-05-24T03:27:38.199" v="6" actId="478"/>
          <ac:graphicFrameMkLst>
            <pc:docMk/>
            <pc:sldMk cId="2710754987" sldId="338"/>
            <ac:graphicFrameMk id="3" creationId="{6D80C627-77DD-4AC4-851B-A7C5701A31D6}"/>
          </ac:graphicFrameMkLst>
        </pc:graphicFrameChg>
        <pc:picChg chg="add del mod">
          <ac:chgData name="SATME, JOUD" userId="0e019309-89de-4a7c-b4ca-194c403e43d8" providerId="ADAL" clId="{8F1C1412-E8ED-4308-A2DC-6548ADC1B749}" dt="2021-05-24T03:30:36.768" v="12" actId="478"/>
          <ac:picMkLst>
            <pc:docMk/>
            <pc:sldMk cId="2710754987" sldId="338"/>
            <ac:picMk id="6" creationId="{5CB02CD0-2EFE-4CC7-BDB0-7C46A69E9C1A}"/>
          </ac:picMkLst>
        </pc:picChg>
        <pc:picChg chg="add mod">
          <ac:chgData name="SATME, JOUD" userId="0e019309-89de-4a7c-b4ca-194c403e43d8" providerId="ADAL" clId="{8F1C1412-E8ED-4308-A2DC-6548ADC1B749}" dt="2021-05-24T03:53:31.227" v="487" actId="1076"/>
          <ac:picMkLst>
            <pc:docMk/>
            <pc:sldMk cId="2710754987" sldId="338"/>
            <ac:picMk id="8" creationId="{5A20CEA5-5B83-4D96-8F64-7349CE539207}"/>
          </ac:picMkLst>
        </pc:picChg>
        <pc:picChg chg="del">
          <ac:chgData name="SATME, JOUD" userId="0e019309-89de-4a7c-b4ca-194c403e43d8" providerId="ADAL" clId="{8F1C1412-E8ED-4308-A2DC-6548ADC1B749}" dt="2021-05-24T03:27:24.585" v="3" actId="478"/>
          <ac:picMkLst>
            <pc:docMk/>
            <pc:sldMk cId="2710754987" sldId="338"/>
            <ac:picMk id="9" creationId="{F2EA4B5C-2E99-4F29-9BE3-81A3FAD08BF0}"/>
          </ac:picMkLst>
        </pc:picChg>
        <pc:picChg chg="add mod modCrop">
          <ac:chgData name="SATME, JOUD" userId="0e019309-89de-4a7c-b4ca-194c403e43d8" providerId="ADAL" clId="{8F1C1412-E8ED-4308-A2DC-6548ADC1B749}" dt="2021-05-24T03:53:31.227" v="487" actId="1076"/>
          <ac:picMkLst>
            <pc:docMk/>
            <pc:sldMk cId="2710754987" sldId="338"/>
            <ac:picMk id="11" creationId="{EBFFEB1F-3F86-4EB0-85C9-CCA7003007E9}"/>
          </ac:picMkLst>
        </pc:picChg>
        <pc:picChg chg="add del mod modCrop">
          <ac:chgData name="SATME, JOUD" userId="0e019309-89de-4a7c-b4ca-194c403e43d8" providerId="ADAL" clId="{8F1C1412-E8ED-4308-A2DC-6548ADC1B749}" dt="2021-05-24T03:43:04.288" v="56" actId="478"/>
          <ac:picMkLst>
            <pc:docMk/>
            <pc:sldMk cId="2710754987" sldId="338"/>
            <ac:picMk id="15" creationId="{D7F73480-1612-48AE-AAA0-A8E90EC5DEED}"/>
          </ac:picMkLst>
        </pc:picChg>
        <pc:picChg chg="del mod">
          <ac:chgData name="SATME, JOUD" userId="0e019309-89de-4a7c-b4ca-194c403e43d8" providerId="ADAL" clId="{8F1C1412-E8ED-4308-A2DC-6548ADC1B749}" dt="2021-05-24T03:27:23.914" v="2" actId="478"/>
          <ac:picMkLst>
            <pc:docMk/>
            <pc:sldMk cId="2710754987" sldId="338"/>
            <ac:picMk id="16" creationId="{ED9C8E29-1BE0-4AE7-8ACF-6B3805EAF400}"/>
          </ac:picMkLst>
        </pc:picChg>
        <pc:picChg chg="add mod ord modCrop">
          <ac:chgData name="SATME, JOUD" userId="0e019309-89de-4a7c-b4ca-194c403e43d8" providerId="ADAL" clId="{8F1C1412-E8ED-4308-A2DC-6548ADC1B749}" dt="2021-05-24T03:53:31.227" v="487" actId="1076"/>
          <ac:picMkLst>
            <pc:docMk/>
            <pc:sldMk cId="2710754987" sldId="338"/>
            <ac:picMk id="18" creationId="{9BD4992F-ADCD-4051-9A09-DD5D01E24FDA}"/>
          </ac:picMkLst>
        </pc:picChg>
        <pc:picChg chg="add del mod">
          <ac:chgData name="SATME, JOUD" userId="0e019309-89de-4a7c-b4ca-194c403e43d8" providerId="ADAL" clId="{8F1C1412-E8ED-4308-A2DC-6548ADC1B749}" dt="2021-05-24T03:55:50.761" v="562" actId="478"/>
          <ac:picMkLst>
            <pc:docMk/>
            <pc:sldMk cId="2710754987" sldId="338"/>
            <ac:picMk id="23" creationId="{C058D798-DD02-4046-8FC6-12F852BF5C4D}"/>
          </ac:picMkLst>
        </pc:picChg>
      </pc:sldChg>
      <pc:sldChg chg="addSp delSp modSp add mod delAnim">
        <pc:chgData name="SATME, JOUD" userId="0e019309-89de-4a7c-b4ca-194c403e43d8" providerId="ADAL" clId="{8F1C1412-E8ED-4308-A2DC-6548ADC1B749}" dt="2021-05-24T04:12:12.137" v="994" actId="20577"/>
        <pc:sldMkLst>
          <pc:docMk/>
          <pc:sldMk cId="4247991882" sldId="339"/>
        </pc:sldMkLst>
        <pc:spChg chg="mod">
          <ac:chgData name="SATME, JOUD" userId="0e019309-89de-4a7c-b4ca-194c403e43d8" providerId="ADAL" clId="{8F1C1412-E8ED-4308-A2DC-6548ADC1B749}" dt="2021-05-24T04:12:12.137" v="994" actId="20577"/>
          <ac:spMkLst>
            <pc:docMk/>
            <pc:sldMk cId="4247991882" sldId="339"/>
            <ac:spMk id="2" creationId="{9AEA31B4-3BD6-4FAA-80D3-21544DABD350}"/>
          </ac:spMkLst>
        </pc:spChg>
        <pc:spChg chg="add del mod">
          <ac:chgData name="SATME, JOUD" userId="0e019309-89de-4a7c-b4ca-194c403e43d8" providerId="ADAL" clId="{8F1C1412-E8ED-4308-A2DC-6548ADC1B749}" dt="2021-05-24T03:58:22.832" v="581" actId="478"/>
          <ac:spMkLst>
            <pc:docMk/>
            <pc:sldMk cId="4247991882" sldId="339"/>
            <ac:spMk id="3" creationId="{9799FACB-A040-42B2-95F4-B3525E3C74AB}"/>
          </ac:spMkLst>
        </pc:spChg>
        <pc:spChg chg="mod">
          <ac:chgData name="SATME, JOUD" userId="0e019309-89de-4a7c-b4ca-194c403e43d8" providerId="ADAL" clId="{8F1C1412-E8ED-4308-A2DC-6548ADC1B749}" dt="2021-05-24T04:11:54.208" v="982" actId="20577"/>
          <ac:spMkLst>
            <pc:docMk/>
            <pc:sldMk cId="4247991882" sldId="339"/>
            <ac:spMk id="4" creationId="{169F7116-C48E-4A0C-A778-8145F933D5B2}"/>
          </ac:spMkLst>
        </pc:spChg>
        <pc:spChg chg="add mod">
          <ac:chgData name="SATME, JOUD" userId="0e019309-89de-4a7c-b4ca-194c403e43d8" providerId="ADAL" clId="{8F1C1412-E8ED-4308-A2DC-6548ADC1B749}" dt="2021-05-24T04:11:03.836" v="970" actId="1076"/>
          <ac:spMkLst>
            <pc:docMk/>
            <pc:sldMk cId="4247991882" sldId="339"/>
            <ac:spMk id="5" creationId="{951B173C-877A-4F33-91AC-062140CFC262}"/>
          </ac:spMkLst>
        </pc:spChg>
        <pc:spChg chg="mod">
          <ac:chgData name="SATME, JOUD" userId="0e019309-89de-4a7c-b4ca-194c403e43d8" providerId="ADAL" clId="{8F1C1412-E8ED-4308-A2DC-6548ADC1B749}" dt="2021-05-24T04:11:03.836" v="970" actId="1076"/>
          <ac:spMkLst>
            <pc:docMk/>
            <pc:sldMk cId="4247991882" sldId="339"/>
            <ac:spMk id="13" creationId="{CB20CA44-4C0A-4D72-8918-1DC5D8AC105F}"/>
          </ac:spMkLst>
        </pc:spChg>
        <pc:spChg chg="mod">
          <ac:chgData name="SATME, JOUD" userId="0e019309-89de-4a7c-b4ca-194c403e43d8" providerId="ADAL" clId="{8F1C1412-E8ED-4308-A2DC-6548ADC1B749}" dt="2021-05-24T04:11:03.836" v="970" actId="1076"/>
          <ac:spMkLst>
            <pc:docMk/>
            <pc:sldMk cId="4247991882" sldId="339"/>
            <ac:spMk id="14" creationId="{FC12A46D-D30B-4034-B85C-9B536D397EF0}"/>
          </ac:spMkLst>
        </pc:spChg>
        <pc:spChg chg="del">
          <ac:chgData name="SATME, JOUD" userId="0e019309-89de-4a7c-b4ca-194c403e43d8" providerId="ADAL" clId="{8F1C1412-E8ED-4308-A2DC-6548ADC1B749}" dt="2021-05-24T03:55:58.193" v="564" actId="478"/>
          <ac:spMkLst>
            <pc:docMk/>
            <pc:sldMk cId="4247991882" sldId="339"/>
            <ac:spMk id="19" creationId="{63AD5BE7-834E-4DF8-BA9E-38B2B3D00D44}"/>
          </ac:spMkLst>
        </pc:spChg>
        <pc:spChg chg="del">
          <ac:chgData name="SATME, JOUD" userId="0e019309-89de-4a7c-b4ca-194c403e43d8" providerId="ADAL" clId="{8F1C1412-E8ED-4308-A2DC-6548ADC1B749}" dt="2021-05-24T03:55:58.193" v="564" actId="478"/>
          <ac:spMkLst>
            <pc:docMk/>
            <pc:sldMk cId="4247991882" sldId="339"/>
            <ac:spMk id="21" creationId="{B5156E8F-8AD9-44B7-8565-401831F55116}"/>
          </ac:spMkLst>
        </pc:spChg>
        <pc:picChg chg="add mod">
          <ac:chgData name="SATME, JOUD" userId="0e019309-89de-4a7c-b4ca-194c403e43d8" providerId="ADAL" clId="{8F1C1412-E8ED-4308-A2DC-6548ADC1B749}" dt="2021-05-24T04:11:03.836" v="970" actId="1076"/>
          <ac:picMkLst>
            <pc:docMk/>
            <pc:sldMk cId="4247991882" sldId="339"/>
            <ac:picMk id="7" creationId="{B4664A90-C32C-46C5-A3C4-9636BDA37F33}"/>
          </ac:picMkLst>
        </pc:picChg>
        <pc:picChg chg="del">
          <ac:chgData name="SATME, JOUD" userId="0e019309-89de-4a7c-b4ca-194c403e43d8" providerId="ADAL" clId="{8F1C1412-E8ED-4308-A2DC-6548ADC1B749}" dt="2021-05-24T03:55:58.193" v="564" actId="478"/>
          <ac:picMkLst>
            <pc:docMk/>
            <pc:sldMk cId="4247991882" sldId="339"/>
            <ac:picMk id="8" creationId="{5A20CEA5-5B83-4D96-8F64-7349CE539207}"/>
          </ac:picMkLst>
        </pc:picChg>
        <pc:picChg chg="add del mod">
          <ac:chgData name="SATME, JOUD" userId="0e019309-89de-4a7c-b4ca-194c403e43d8" providerId="ADAL" clId="{8F1C1412-E8ED-4308-A2DC-6548ADC1B749}" dt="2021-05-24T04:02:40.985" v="625" actId="478"/>
          <ac:picMkLst>
            <pc:docMk/>
            <pc:sldMk cId="4247991882" sldId="339"/>
            <ac:picMk id="10" creationId="{6A898E13-4048-4D26-B586-AF8E98B140E1}"/>
          </ac:picMkLst>
        </pc:picChg>
        <pc:picChg chg="del mod">
          <ac:chgData name="SATME, JOUD" userId="0e019309-89de-4a7c-b4ca-194c403e43d8" providerId="ADAL" clId="{8F1C1412-E8ED-4308-A2DC-6548ADC1B749}" dt="2021-05-24T03:55:59.104" v="565" actId="478"/>
          <ac:picMkLst>
            <pc:docMk/>
            <pc:sldMk cId="4247991882" sldId="339"/>
            <ac:picMk id="11" creationId="{EBFFEB1F-3F86-4EB0-85C9-CCA7003007E9}"/>
          </ac:picMkLst>
        </pc:picChg>
        <pc:picChg chg="add del mod modCrop">
          <ac:chgData name="SATME, JOUD" userId="0e019309-89de-4a7c-b4ca-194c403e43d8" providerId="ADAL" clId="{8F1C1412-E8ED-4308-A2DC-6548ADC1B749}" dt="2021-05-24T04:01:27.280" v="615" actId="478"/>
          <ac:picMkLst>
            <pc:docMk/>
            <pc:sldMk cId="4247991882" sldId="339"/>
            <ac:picMk id="15" creationId="{760CE006-9F22-4595-A782-833984965CCD}"/>
          </ac:picMkLst>
        </pc:picChg>
        <pc:picChg chg="add mod modCrop">
          <ac:chgData name="SATME, JOUD" userId="0e019309-89de-4a7c-b4ca-194c403e43d8" providerId="ADAL" clId="{8F1C1412-E8ED-4308-A2DC-6548ADC1B749}" dt="2021-05-24T04:11:03.836" v="970" actId="1076"/>
          <ac:picMkLst>
            <pc:docMk/>
            <pc:sldMk cId="4247991882" sldId="339"/>
            <ac:picMk id="16" creationId="{310166DC-D798-4634-93DF-6B76A627A7C8}"/>
          </ac:picMkLst>
        </pc:picChg>
        <pc:picChg chg="del">
          <ac:chgData name="SATME, JOUD" userId="0e019309-89de-4a7c-b4ca-194c403e43d8" providerId="ADAL" clId="{8F1C1412-E8ED-4308-A2DC-6548ADC1B749}" dt="2021-05-24T03:55:58.193" v="564" actId="478"/>
          <ac:picMkLst>
            <pc:docMk/>
            <pc:sldMk cId="4247991882" sldId="339"/>
            <ac:picMk id="18" creationId="{9BD4992F-ADCD-4051-9A09-DD5D01E24FDA}"/>
          </ac:picMkLst>
        </pc:picChg>
        <pc:picChg chg="mod modCrop">
          <ac:chgData name="SATME, JOUD" userId="0e019309-89de-4a7c-b4ca-194c403e43d8" providerId="ADAL" clId="{8F1C1412-E8ED-4308-A2DC-6548ADC1B749}" dt="2021-05-24T04:11:03.836" v="970" actId="1076"/>
          <ac:picMkLst>
            <pc:docMk/>
            <pc:sldMk cId="4247991882" sldId="339"/>
            <ac:picMk id="23" creationId="{C058D798-DD02-4046-8FC6-12F852BF5C4D}"/>
          </ac:picMkLst>
        </pc:picChg>
        <pc:cxnChg chg="add del mod">
          <ac:chgData name="SATME, JOUD" userId="0e019309-89de-4a7c-b4ca-194c403e43d8" providerId="ADAL" clId="{8F1C1412-E8ED-4308-A2DC-6548ADC1B749}" dt="2021-05-24T04:09:16.653" v="949" actId="21"/>
          <ac:cxnSpMkLst>
            <pc:docMk/>
            <pc:sldMk cId="4247991882" sldId="339"/>
            <ac:cxnSpMk id="20" creationId="{6C41F4FC-DA60-42BE-ADCF-8B0F99797644}"/>
          </ac:cxnSpMkLst>
        </pc:cxnChg>
        <pc:cxnChg chg="add mod">
          <ac:chgData name="SATME, JOUD" userId="0e019309-89de-4a7c-b4ca-194c403e43d8" providerId="ADAL" clId="{8F1C1412-E8ED-4308-A2DC-6548ADC1B749}" dt="2021-05-24T04:11:03.836" v="970" actId="1076"/>
          <ac:cxnSpMkLst>
            <pc:docMk/>
            <pc:sldMk cId="4247991882" sldId="339"/>
            <ac:cxnSpMk id="24" creationId="{784004D2-2181-43A4-832E-2C5AEF81A594}"/>
          </ac:cxnSpMkLst>
        </pc:cxnChg>
      </pc:sldChg>
    </pc:docChg>
  </pc:docChgLst>
  <pc:docChgLst>
    <pc:chgData name="SATME, JOUD" userId="S::jsatme@email.sc.edu::0e019309-89de-4a7c-b4ca-194c403e43d8" providerId="AD" clId="Web-{9FCAF98E-F349-DE3A-70AA-5BCB07503595}"/>
    <pc:docChg chg="modSld">
      <pc:chgData name="SATME, JOUD" userId="S::jsatme@email.sc.edu::0e019309-89de-4a7c-b4ca-194c403e43d8" providerId="AD" clId="Web-{9FCAF98E-F349-DE3A-70AA-5BCB07503595}" dt="2021-10-18T15:02:20.594" v="76"/>
      <pc:docMkLst>
        <pc:docMk/>
      </pc:docMkLst>
      <pc:sldChg chg="addSp delSp modSp addAnim delAnim modAnim">
        <pc:chgData name="SATME, JOUD" userId="S::jsatme@email.sc.edu::0e019309-89de-4a7c-b4ca-194c403e43d8" providerId="AD" clId="Web-{9FCAF98E-F349-DE3A-70AA-5BCB07503595}" dt="2021-10-18T14:59:37.012" v="36"/>
        <pc:sldMkLst>
          <pc:docMk/>
          <pc:sldMk cId="3364975764" sldId="355"/>
        </pc:sldMkLst>
        <pc:picChg chg="mod">
          <ac:chgData name="SATME, JOUD" userId="S::jsatme@email.sc.edu::0e019309-89de-4a7c-b4ca-194c403e43d8" providerId="AD" clId="Web-{9FCAF98E-F349-DE3A-70AA-5BCB07503595}" dt="2021-10-18T14:57:34.883" v="5" actId="1076"/>
          <ac:picMkLst>
            <pc:docMk/>
            <pc:sldMk cId="3364975764" sldId="355"/>
            <ac:picMk id="3" creationId="{EB112133-8399-4200-9D92-C4D483567350}"/>
          </ac:picMkLst>
        </pc:picChg>
        <pc:picChg chg="add del mod modCrop">
          <ac:chgData name="SATME, JOUD" userId="S::jsatme@email.sc.edu::0e019309-89de-4a7c-b4ca-194c403e43d8" providerId="AD" clId="Web-{9FCAF98E-F349-DE3A-70AA-5BCB07503595}" dt="2021-10-18T14:59:03.292" v="27"/>
          <ac:picMkLst>
            <pc:docMk/>
            <pc:sldMk cId="3364975764" sldId="355"/>
            <ac:picMk id="4" creationId="{62E0B863-5E12-4FF7-A848-5949E2A95BC5}"/>
          </ac:picMkLst>
        </pc:picChg>
        <pc:picChg chg="add mod modCrop">
          <ac:chgData name="SATME, JOUD" userId="S::jsatme@email.sc.edu::0e019309-89de-4a7c-b4ca-194c403e43d8" providerId="AD" clId="Web-{9FCAF98E-F349-DE3A-70AA-5BCB07503595}" dt="2021-10-18T14:59:28.527" v="34" actId="14100"/>
          <ac:picMkLst>
            <pc:docMk/>
            <pc:sldMk cId="3364975764" sldId="355"/>
            <ac:picMk id="5" creationId="{9B535120-E803-4861-99C8-993FA304702C}"/>
          </ac:picMkLst>
        </pc:picChg>
        <pc:picChg chg="mod">
          <ac:chgData name="SATME, JOUD" userId="S::jsatme@email.sc.edu::0e019309-89de-4a7c-b4ca-194c403e43d8" providerId="AD" clId="Web-{9FCAF98E-F349-DE3A-70AA-5BCB07503595}" dt="2021-10-18T14:57:34.962" v="6" actId="1076"/>
          <ac:picMkLst>
            <pc:docMk/>
            <pc:sldMk cId="3364975764" sldId="355"/>
            <ac:picMk id="23" creationId="{2950D123-8386-491E-905C-96FD49F3FDF6}"/>
          </ac:picMkLst>
        </pc:picChg>
        <pc:picChg chg="del mod">
          <ac:chgData name="SATME, JOUD" userId="S::jsatme@email.sc.edu::0e019309-89de-4a7c-b4ca-194c403e43d8" providerId="AD" clId="Web-{9FCAF98E-F349-DE3A-70AA-5BCB07503595}" dt="2021-10-18T14:57:04.211" v="2"/>
          <ac:picMkLst>
            <pc:docMk/>
            <pc:sldMk cId="3364975764" sldId="355"/>
            <ac:picMk id="25" creationId="{2D9A2866-C9EE-4A2C-B45A-00664439EDFF}"/>
          </ac:picMkLst>
        </pc:picChg>
      </pc:sldChg>
      <pc:sldChg chg="addAnim delAnim modAnim">
        <pc:chgData name="SATME, JOUD" userId="S::jsatme@email.sc.edu::0e019309-89de-4a7c-b4ca-194c403e43d8" providerId="AD" clId="Web-{9FCAF98E-F349-DE3A-70AA-5BCB07503595}" dt="2021-10-18T15:02:20.594" v="76"/>
        <pc:sldMkLst>
          <pc:docMk/>
          <pc:sldMk cId="1168134644" sldId="356"/>
        </pc:sldMkLst>
      </pc:sldChg>
    </pc:docChg>
  </pc:docChgLst>
  <pc:docChgLst>
    <pc:chgData name="Satme, Joud" userId="0e019309-89de-4a7c-b4ca-194c403e43d8" providerId="ADAL" clId="{3144AB34-0DD5-4177-8789-D839B96CDB54}"/>
    <pc:docChg chg="undo custSel addSld modSld">
      <pc:chgData name="Satme, Joud" userId="0e019309-89de-4a7c-b4ca-194c403e43d8" providerId="ADAL" clId="{3144AB34-0DD5-4177-8789-D839B96CDB54}" dt="2021-08-09T14:54:27.301" v="1079" actId="1076"/>
      <pc:docMkLst>
        <pc:docMk/>
      </pc:docMkLst>
      <pc:sldChg chg="addSp delSp modSp new mod">
        <pc:chgData name="Satme, Joud" userId="0e019309-89de-4a7c-b4ca-194c403e43d8" providerId="ADAL" clId="{3144AB34-0DD5-4177-8789-D839B96CDB54}" dt="2021-07-12T14:44:01.241" v="656" actId="1076"/>
        <pc:sldMkLst>
          <pc:docMk/>
          <pc:sldMk cId="1534929787" sldId="346"/>
        </pc:sldMkLst>
        <pc:spChg chg="mod">
          <ac:chgData name="Satme, Joud" userId="0e019309-89de-4a7c-b4ca-194c403e43d8" providerId="ADAL" clId="{3144AB34-0DD5-4177-8789-D839B96CDB54}" dt="2021-07-12T14:28:41.681" v="74" actId="14100"/>
          <ac:spMkLst>
            <pc:docMk/>
            <pc:sldMk cId="1534929787" sldId="346"/>
            <ac:spMk id="2" creationId="{2A84741A-3452-4A27-89CB-1BBA56DF2F6F}"/>
          </ac:spMkLst>
        </pc:spChg>
        <pc:spChg chg="del">
          <ac:chgData name="Satme, Joud" userId="0e019309-89de-4a7c-b4ca-194c403e43d8" providerId="ADAL" clId="{3144AB34-0DD5-4177-8789-D839B96CDB54}" dt="2021-07-12T14:23:30.981" v="1"/>
          <ac:spMkLst>
            <pc:docMk/>
            <pc:sldMk cId="1534929787" sldId="346"/>
            <ac:spMk id="3" creationId="{64D5F323-DC83-4EA6-A4C6-73D1F6B5536A}"/>
          </ac:spMkLst>
        </pc:spChg>
        <pc:spChg chg="mod">
          <ac:chgData name="Satme, Joud" userId="0e019309-89de-4a7c-b4ca-194c403e43d8" providerId="ADAL" clId="{3144AB34-0DD5-4177-8789-D839B96CDB54}" dt="2021-07-12T14:44:01.241" v="656" actId="1076"/>
          <ac:spMkLst>
            <pc:docMk/>
            <pc:sldMk cId="1534929787" sldId="346"/>
            <ac:spMk id="4" creationId="{39E4DA31-4C73-44CA-9B45-4DE3F0221BF4}"/>
          </ac:spMkLst>
        </pc:spChg>
        <pc:spChg chg="add mod">
          <ac:chgData name="Satme, Joud" userId="0e019309-89de-4a7c-b4ca-194c403e43d8" providerId="ADAL" clId="{3144AB34-0DD5-4177-8789-D839B96CDB54}" dt="2021-07-12T14:27:42.280" v="48" actId="14100"/>
          <ac:spMkLst>
            <pc:docMk/>
            <pc:sldMk cId="1534929787" sldId="346"/>
            <ac:spMk id="9" creationId="{EC50A58D-B95F-41CE-926A-9393D3B74B67}"/>
          </ac:spMkLst>
        </pc:spChg>
        <pc:spChg chg="add mod">
          <ac:chgData name="Satme, Joud" userId="0e019309-89de-4a7c-b4ca-194c403e43d8" providerId="ADAL" clId="{3144AB34-0DD5-4177-8789-D839B96CDB54}" dt="2021-07-12T14:30:02.648" v="148" actId="14100"/>
          <ac:spMkLst>
            <pc:docMk/>
            <pc:sldMk cId="1534929787" sldId="346"/>
            <ac:spMk id="14" creationId="{A1131140-4FD8-49FC-B3A7-693F020DB224}"/>
          </ac:spMkLst>
        </pc:spChg>
        <pc:picChg chg="add mod">
          <ac:chgData name="Satme, Joud" userId="0e019309-89de-4a7c-b4ca-194c403e43d8" providerId="ADAL" clId="{3144AB34-0DD5-4177-8789-D839B96CDB54}" dt="2021-07-12T14:27:20.209" v="44" actId="1076"/>
          <ac:picMkLst>
            <pc:docMk/>
            <pc:sldMk cId="1534929787" sldId="346"/>
            <ac:picMk id="6" creationId="{3B09F0A7-AAA9-4783-9766-7B930D6CB1C3}"/>
          </ac:picMkLst>
        </pc:picChg>
        <pc:picChg chg="add mod">
          <ac:chgData name="Satme, Joud" userId="0e019309-89de-4a7c-b4ca-194c403e43d8" providerId="ADAL" clId="{3144AB34-0DD5-4177-8789-D839B96CDB54}" dt="2021-07-12T14:29:50.273" v="146" actId="14100"/>
          <ac:picMkLst>
            <pc:docMk/>
            <pc:sldMk cId="1534929787" sldId="346"/>
            <ac:picMk id="8" creationId="{B103AD04-9F8D-4E8C-9D28-CA55EF3CC81B}"/>
          </ac:picMkLst>
        </pc:picChg>
        <pc:picChg chg="add del mod">
          <ac:chgData name="Satme, Joud" userId="0e019309-89de-4a7c-b4ca-194c403e43d8" providerId="ADAL" clId="{3144AB34-0DD5-4177-8789-D839B96CDB54}" dt="2021-07-12T14:28:33.802" v="57" actId="478"/>
          <ac:picMkLst>
            <pc:docMk/>
            <pc:sldMk cId="1534929787" sldId="346"/>
            <ac:picMk id="20" creationId="{AE15898C-248A-44E4-886C-B0D021DA1687}"/>
          </ac:picMkLst>
        </pc:picChg>
        <pc:picChg chg="add del mod">
          <ac:chgData name="Satme, Joud" userId="0e019309-89de-4a7c-b4ca-194c403e43d8" providerId="ADAL" clId="{3144AB34-0DD5-4177-8789-D839B96CDB54}" dt="2021-07-12T14:32:27.945" v="333" actId="478"/>
          <ac:picMkLst>
            <pc:docMk/>
            <pc:sldMk cId="1534929787" sldId="346"/>
            <ac:picMk id="22" creationId="{E40ACBBB-FE7F-4D01-AE05-95601C9440C6}"/>
          </ac:picMkLst>
        </pc:picChg>
        <pc:cxnChg chg="add mod">
          <ac:chgData name="Satme, Joud" userId="0e019309-89de-4a7c-b4ca-194c403e43d8" providerId="ADAL" clId="{3144AB34-0DD5-4177-8789-D839B96CDB54}" dt="2021-07-12T14:27:46.033" v="49" actId="14100"/>
          <ac:cxnSpMkLst>
            <pc:docMk/>
            <pc:sldMk cId="1534929787" sldId="346"/>
            <ac:cxnSpMk id="11" creationId="{EBA0615A-0387-420D-AD65-E483EF94A1DC}"/>
          </ac:cxnSpMkLst>
        </pc:cxnChg>
      </pc:sldChg>
      <pc:sldChg chg="addSp delSp modSp new mod">
        <pc:chgData name="Satme, Joud" userId="0e019309-89de-4a7c-b4ca-194c403e43d8" providerId="ADAL" clId="{3144AB34-0DD5-4177-8789-D839B96CDB54}" dt="2021-07-12T14:51:22.346" v="689" actId="14100"/>
        <pc:sldMkLst>
          <pc:docMk/>
          <pc:sldMk cId="2953795521" sldId="347"/>
        </pc:sldMkLst>
        <pc:spChg chg="mod">
          <ac:chgData name="Satme, Joud" userId="0e019309-89de-4a7c-b4ca-194c403e43d8" providerId="ADAL" clId="{3144AB34-0DD5-4177-8789-D839B96CDB54}" dt="2021-07-12T14:33:41.257" v="396" actId="14100"/>
          <ac:spMkLst>
            <pc:docMk/>
            <pc:sldMk cId="2953795521" sldId="347"/>
            <ac:spMk id="2" creationId="{CFD0E644-D84F-41F5-92C1-244C93812EB2}"/>
          </ac:spMkLst>
        </pc:spChg>
        <pc:spChg chg="del mod">
          <ac:chgData name="Satme, Joud" userId="0e019309-89de-4a7c-b4ca-194c403e43d8" providerId="ADAL" clId="{3144AB34-0DD5-4177-8789-D839B96CDB54}" dt="2021-07-12T14:44:23.828" v="657"/>
          <ac:spMkLst>
            <pc:docMk/>
            <pc:sldMk cId="2953795521" sldId="347"/>
            <ac:spMk id="3" creationId="{F5415524-B335-4E9F-9A0D-55EBAA80BEBA}"/>
          </ac:spMkLst>
        </pc:spChg>
        <pc:spChg chg="add mod">
          <ac:chgData name="Satme, Joud" userId="0e019309-89de-4a7c-b4ca-194c403e43d8" providerId="ADAL" clId="{3144AB34-0DD5-4177-8789-D839B96CDB54}" dt="2021-07-12T14:51:22.346" v="689" actId="14100"/>
          <ac:spMkLst>
            <pc:docMk/>
            <pc:sldMk cId="2953795521" sldId="347"/>
            <ac:spMk id="9" creationId="{7041F9E9-B31D-4A06-AE35-5D47F50BEFC0}"/>
          </ac:spMkLst>
        </pc:spChg>
        <pc:spChg chg="add mod">
          <ac:chgData name="Satme, Joud" userId="0e019309-89de-4a7c-b4ca-194c403e43d8" providerId="ADAL" clId="{3144AB34-0DD5-4177-8789-D839B96CDB54}" dt="2021-07-12T14:51:04.090" v="685" actId="14100"/>
          <ac:spMkLst>
            <pc:docMk/>
            <pc:sldMk cId="2953795521" sldId="347"/>
            <ac:spMk id="12" creationId="{374EF94F-6711-497C-A95C-71A8519C71D2}"/>
          </ac:spMkLst>
        </pc:spChg>
        <pc:picChg chg="add mod">
          <ac:chgData name="Satme, Joud" userId="0e019309-89de-4a7c-b4ca-194c403e43d8" providerId="ADAL" clId="{3144AB34-0DD5-4177-8789-D839B96CDB54}" dt="2021-07-12T14:44:28.297" v="661" actId="1076"/>
          <ac:picMkLst>
            <pc:docMk/>
            <pc:sldMk cId="2953795521" sldId="347"/>
            <ac:picMk id="6" creationId="{35BE43FC-28D4-4232-93A8-62CD8E0C2C53}"/>
          </ac:picMkLst>
        </pc:picChg>
        <pc:picChg chg="add mod">
          <ac:chgData name="Satme, Joud" userId="0e019309-89de-4a7c-b4ca-194c403e43d8" providerId="ADAL" clId="{3144AB34-0DD5-4177-8789-D839B96CDB54}" dt="2021-07-12T14:49:27.802" v="667" actId="14100"/>
          <ac:picMkLst>
            <pc:docMk/>
            <pc:sldMk cId="2953795521" sldId="347"/>
            <ac:picMk id="8" creationId="{108E96E3-1F62-42D7-8759-93381866C552}"/>
          </ac:picMkLst>
        </pc:picChg>
        <pc:cxnChg chg="add mod">
          <ac:chgData name="Satme, Joud" userId="0e019309-89de-4a7c-b4ca-194c403e43d8" providerId="ADAL" clId="{3144AB34-0DD5-4177-8789-D839B96CDB54}" dt="2021-07-12T14:51:07.130" v="686" actId="14100"/>
          <ac:cxnSpMkLst>
            <pc:docMk/>
            <pc:sldMk cId="2953795521" sldId="347"/>
            <ac:cxnSpMk id="11" creationId="{4D1646EE-91FB-49E3-9722-C50EE968A66C}"/>
          </ac:cxnSpMkLst>
        </pc:cxnChg>
      </pc:sldChg>
      <pc:sldChg chg="addSp delSp modSp new mod">
        <pc:chgData name="Satme, Joud" userId="0e019309-89de-4a7c-b4ca-194c403e43d8" providerId="ADAL" clId="{3144AB34-0DD5-4177-8789-D839B96CDB54}" dt="2021-07-12T14:40:02.585" v="629" actId="1582"/>
        <pc:sldMkLst>
          <pc:docMk/>
          <pc:sldMk cId="1500583496" sldId="348"/>
        </pc:sldMkLst>
        <pc:spChg chg="mod">
          <ac:chgData name="Satme, Joud" userId="0e019309-89de-4a7c-b4ca-194c403e43d8" providerId="ADAL" clId="{3144AB34-0DD5-4177-8789-D839B96CDB54}" dt="2021-07-12T14:34:00.849" v="408" actId="14100"/>
          <ac:spMkLst>
            <pc:docMk/>
            <pc:sldMk cId="1500583496" sldId="348"/>
            <ac:spMk id="2" creationId="{9425B597-4CDE-437C-B5C6-5B12AD930CE5}"/>
          </ac:spMkLst>
        </pc:spChg>
        <pc:spChg chg="del mod">
          <ac:chgData name="Satme, Joud" userId="0e019309-89de-4a7c-b4ca-194c403e43d8" providerId="ADAL" clId="{3144AB34-0DD5-4177-8789-D839B96CDB54}" dt="2021-07-12T14:35:45.866" v="572"/>
          <ac:spMkLst>
            <pc:docMk/>
            <pc:sldMk cId="1500583496" sldId="348"/>
            <ac:spMk id="3" creationId="{70053E94-76C0-4A88-B7C9-15587EEF8516}"/>
          </ac:spMkLst>
        </pc:spChg>
        <pc:spChg chg="mod">
          <ac:chgData name="Satme, Joud" userId="0e019309-89de-4a7c-b4ca-194c403e43d8" providerId="ADAL" clId="{3144AB34-0DD5-4177-8789-D839B96CDB54}" dt="2021-07-12T14:35:15.009" v="569" actId="14100"/>
          <ac:spMkLst>
            <pc:docMk/>
            <pc:sldMk cId="1500583496" sldId="348"/>
            <ac:spMk id="4" creationId="{76FA923E-9B31-421F-9305-CD133E7B843D}"/>
          </ac:spMkLst>
        </pc:spChg>
        <pc:spChg chg="add mod">
          <ac:chgData name="Satme, Joud" userId="0e019309-89de-4a7c-b4ca-194c403e43d8" providerId="ADAL" clId="{3144AB34-0DD5-4177-8789-D839B96CDB54}" dt="2021-07-12T14:40:02.585" v="629" actId="1582"/>
          <ac:spMkLst>
            <pc:docMk/>
            <pc:sldMk cId="1500583496" sldId="348"/>
            <ac:spMk id="19" creationId="{EC67C33B-190E-4D17-9586-4366FA558ED2}"/>
          </ac:spMkLst>
        </pc:spChg>
        <pc:picChg chg="add mod modCrop">
          <ac:chgData name="Satme, Joud" userId="0e019309-89de-4a7c-b4ca-194c403e43d8" providerId="ADAL" clId="{3144AB34-0DD5-4177-8789-D839B96CDB54}" dt="2021-07-12T14:37:57.186" v="615" actId="1076"/>
          <ac:picMkLst>
            <pc:docMk/>
            <pc:sldMk cId="1500583496" sldId="348"/>
            <ac:picMk id="6" creationId="{2DCAA91C-80CE-454A-8284-9A3547FDB77E}"/>
          </ac:picMkLst>
        </pc:picChg>
        <pc:picChg chg="add mod modCrop">
          <ac:chgData name="Satme, Joud" userId="0e019309-89de-4a7c-b4ca-194c403e43d8" providerId="ADAL" clId="{3144AB34-0DD5-4177-8789-D839B96CDB54}" dt="2021-07-12T14:38:15.994" v="616" actId="14100"/>
          <ac:picMkLst>
            <pc:docMk/>
            <pc:sldMk cId="1500583496" sldId="348"/>
            <ac:picMk id="8" creationId="{E71940C9-4B2D-4DE2-931E-14CA76FA8D04}"/>
          </ac:picMkLst>
        </pc:picChg>
        <pc:picChg chg="add mod modCrop">
          <ac:chgData name="Satme, Joud" userId="0e019309-89de-4a7c-b4ca-194c403e43d8" providerId="ADAL" clId="{3144AB34-0DD5-4177-8789-D839B96CDB54}" dt="2021-07-12T14:37:57.186" v="615" actId="1076"/>
          <ac:picMkLst>
            <pc:docMk/>
            <pc:sldMk cId="1500583496" sldId="348"/>
            <ac:picMk id="10" creationId="{AF376D71-C006-470A-8283-6B25486C6161}"/>
          </ac:picMkLst>
        </pc:picChg>
        <pc:picChg chg="add mod modCrop">
          <ac:chgData name="Satme, Joud" userId="0e019309-89de-4a7c-b4ca-194c403e43d8" providerId="ADAL" clId="{3144AB34-0DD5-4177-8789-D839B96CDB54}" dt="2021-07-12T14:37:57.186" v="615" actId="1076"/>
          <ac:picMkLst>
            <pc:docMk/>
            <pc:sldMk cId="1500583496" sldId="348"/>
            <ac:picMk id="12" creationId="{E18954C8-EFDE-4517-9AE8-C9C1DC30AE1B}"/>
          </ac:picMkLst>
        </pc:picChg>
        <pc:cxnChg chg="add mod">
          <ac:chgData name="Satme, Joud" userId="0e019309-89de-4a7c-b4ca-194c403e43d8" providerId="ADAL" clId="{3144AB34-0DD5-4177-8789-D839B96CDB54}" dt="2021-07-12T14:39:43.617" v="627" actId="14100"/>
          <ac:cxnSpMkLst>
            <pc:docMk/>
            <pc:sldMk cId="1500583496" sldId="348"/>
            <ac:cxnSpMk id="14" creationId="{9C4C764D-BBB1-4B22-BA68-3C9956BF9281}"/>
          </ac:cxnSpMkLst>
        </pc:cxnChg>
      </pc:sldChg>
      <pc:sldChg chg="addSp delSp modSp add mod">
        <pc:chgData name="Satme, Joud" userId="0e019309-89de-4a7c-b4ca-194c403e43d8" providerId="ADAL" clId="{3144AB34-0DD5-4177-8789-D839B96CDB54}" dt="2021-07-12T14:43:39.633" v="654" actId="732"/>
        <pc:sldMkLst>
          <pc:docMk/>
          <pc:sldMk cId="4131427445" sldId="349"/>
        </pc:sldMkLst>
        <pc:spChg chg="add del mod">
          <ac:chgData name="Satme, Joud" userId="0e019309-89de-4a7c-b4ca-194c403e43d8" providerId="ADAL" clId="{3144AB34-0DD5-4177-8789-D839B96CDB54}" dt="2021-07-12T14:41:08.728" v="636"/>
          <ac:spMkLst>
            <pc:docMk/>
            <pc:sldMk cId="4131427445" sldId="349"/>
            <ac:spMk id="5" creationId="{0E184F39-01C3-46C5-ACBC-7B08507A81F5}"/>
          </ac:spMkLst>
        </pc:spChg>
        <pc:spChg chg="add mod">
          <ac:chgData name="Satme, Joud" userId="0e019309-89de-4a7c-b4ca-194c403e43d8" providerId="ADAL" clId="{3144AB34-0DD5-4177-8789-D839B96CDB54}" dt="2021-07-12T14:43:22.306" v="650" actId="14100"/>
          <ac:spMkLst>
            <pc:docMk/>
            <pc:sldMk cId="4131427445" sldId="349"/>
            <ac:spMk id="17" creationId="{F1F2F602-0470-4603-BAF6-03A9A6F4C9A3}"/>
          </ac:spMkLst>
        </pc:spChg>
        <pc:spChg chg="del">
          <ac:chgData name="Satme, Joud" userId="0e019309-89de-4a7c-b4ca-194c403e43d8" providerId="ADAL" clId="{3144AB34-0DD5-4177-8789-D839B96CDB54}" dt="2021-07-12T14:40:44.498" v="632" actId="478"/>
          <ac:spMkLst>
            <pc:docMk/>
            <pc:sldMk cId="4131427445" sldId="349"/>
            <ac:spMk id="19" creationId="{EC67C33B-190E-4D17-9586-4366FA558ED2}"/>
          </ac:spMkLst>
        </pc:spChg>
        <pc:picChg chg="del mod">
          <ac:chgData name="Satme, Joud" userId="0e019309-89de-4a7c-b4ca-194c403e43d8" providerId="ADAL" clId="{3144AB34-0DD5-4177-8789-D839B96CDB54}" dt="2021-07-12T14:40:46.171" v="635" actId="478"/>
          <ac:picMkLst>
            <pc:docMk/>
            <pc:sldMk cId="4131427445" sldId="349"/>
            <ac:picMk id="6" creationId="{2DCAA91C-80CE-454A-8284-9A3547FDB77E}"/>
          </ac:picMkLst>
        </pc:picChg>
        <pc:picChg chg="del">
          <ac:chgData name="Satme, Joud" userId="0e019309-89de-4a7c-b4ca-194c403e43d8" providerId="ADAL" clId="{3144AB34-0DD5-4177-8789-D839B96CDB54}" dt="2021-07-12T14:40:45.449" v="633" actId="478"/>
          <ac:picMkLst>
            <pc:docMk/>
            <pc:sldMk cId="4131427445" sldId="349"/>
            <ac:picMk id="8" creationId="{E71940C9-4B2D-4DE2-931E-14CA76FA8D04}"/>
          </ac:picMkLst>
        </pc:picChg>
        <pc:picChg chg="add mod modCrop">
          <ac:chgData name="Satme, Joud" userId="0e019309-89de-4a7c-b4ca-194c403e43d8" providerId="ADAL" clId="{3144AB34-0DD5-4177-8789-D839B96CDB54}" dt="2021-07-12T14:43:39.633" v="654" actId="732"/>
          <ac:picMkLst>
            <pc:docMk/>
            <pc:sldMk cId="4131427445" sldId="349"/>
            <ac:picMk id="9" creationId="{9F9B3905-7AB9-4678-9DF5-A29AF24A566D}"/>
          </ac:picMkLst>
        </pc:picChg>
        <pc:picChg chg="del">
          <ac:chgData name="Satme, Joud" userId="0e019309-89de-4a7c-b4ca-194c403e43d8" providerId="ADAL" clId="{3144AB34-0DD5-4177-8789-D839B96CDB54}" dt="2021-07-12T14:40:44.498" v="632" actId="478"/>
          <ac:picMkLst>
            <pc:docMk/>
            <pc:sldMk cId="4131427445" sldId="349"/>
            <ac:picMk id="10" creationId="{AF376D71-C006-470A-8283-6B25486C6161}"/>
          </ac:picMkLst>
        </pc:picChg>
        <pc:picChg chg="del">
          <ac:chgData name="Satme, Joud" userId="0e019309-89de-4a7c-b4ca-194c403e43d8" providerId="ADAL" clId="{3144AB34-0DD5-4177-8789-D839B96CDB54}" dt="2021-07-12T14:40:44.498" v="632" actId="478"/>
          <ac:picMkLst>
            <pc:docMk/>
            <pc:sldMk cId="4131427445" sldId="349"/>
            <ac:picMk id="12" creationId="{E18954C8-EFDE-4517-9AE8-C9C1DC30AE1B}"/>
          </ac:picMkLst>
        </pc:picChg>
        <pc:picChg chg="add mod modCrop">
          <ac:chgData name="Satme, Joud" userId="0e019309-89de-4a7c-b4ca-194c403e43d8" providerId="ADAL" clId="{3144AB34-0DD5-4177-8789-D839B96CDB54}" dt="2021-07-12T14:43:35.289" v="653" actId="732"/>
          <ac:picMkLst>
            <pc:docMk/>
            <pc:sldMk cId="4131427445" sldId="349"/>
            <ac:picMk id="13" creationId="{56C78D1D-A066-4AB5-9139-A6B511E04529}"/>
          </ac:picMkLst>
        </pc:picChg>
        <pc:cxnChg chg="del">
          <ac:chgData name="Satme, Joud" userId="0e019309-89de-4a7c-b4ca-194c403e43d8" providerId="ADAL" clId="{3144AB34-0DD5-4177-8789-D839B96CDB54}" dt="2021-07-12T14:40:42.074" v="631" actId="478"/>
          <ac:cxnSpMkLst>
            <pc:docMk/>
            <pc:sldMk cId="4131427445" sldId="349"/>
            <ac:cxnSpMk id="14" creationId="{9C4C764D-BBB1-4B22-BA68-3C9956BF9281}"/>
          </ac:cxnSpMkLst>
        </pc:cxnChg>
        <pc:cxnChg chg="add mod">
          <ac:chgData name="Satme, Joud" userId="0e019309-89de-4a7c-b4ca-194c403e43d8" providerId="ADAL" clId="{3144AB34-0DD5-4177-8789-D839B96CDB54}" dt="2021-07-12T14:43:22.306" v="650" actId="14100"/>
          <ac:cxnSpMkLst>
            <pc:docMk/>
            <pc:sldMk cId="4131427445" sldId="349"/>
            <ac:cxnSpMk id="16" creationId="{6055F54C-3262-4421-BA38-B4CADA34919D}"/>
          </ac:cxnSpMkLst>
        </pc:cxnChg>
      </pc:sldChg>
      <pc:sldChg chg="addSp delSp modSp new mod">
        <pc:chgData name="Satme, Joud" userId="0e019309-89de-4a7c-b4ca-194c403e43d8" providerId="ADAL" clId="{3144AB34-0DD5-4177-8789-D839B96CDB54}" dt="2021-07-26T14:23:54.410" v="958" actId="1076"/>
        <pc:sldMkLst>
          <pc:docMk/>
          <pc:sldMk cId="504577793" sldId="350"/>
        </pc:sldMkLst>
        <pc:spChg chg="mod">
          <ac:chgData name="Satme, Joud" userId="0e019309-89de-4a7c-b4ca-194c403e43d8" providerId="ADAL" clId="{3144AB34-0DD5-4177-8789-D839B96CDB54}" dt="2021-07-26T14:11:04.691" v="709" actId="14100"/>
          <ac:spMkLst>
            <pc:docMk/>
            <pc:sldMk cId="504577793" sldId="350"/>
            <ac:spMk id="2" creationId="{3D033E94-B922-477D-9493-D653181CCF37}"/>
          </ac:spMkLst>
        </pc:spChg>
        <pc:spChg chg="del">
          <ac:chgData name="Satme, Joud" userId="0e019309-89de-4a7c-b4ca-194c403e43d8" providerId="ADAL" clId="{3144AB34-0DD5-4177-8789-D839B96CDB54}" dt="2021-07-26T14:10:47.001" v="691"/>
          <ac:spMkLst>
            <pc:docMk/>
            <pc:sldMk cId="504577793" sldId="350"/>
            <ac:spMk id="3" creationId="{85676234-0976-408F-8823-6AB82AE66FFB}"/>
          </ac:spMkLst>
        </pc:spChg>
        <pc:spChg chg="mod">
          <ac:chgData name="Satme, Joud" userId="0e019309-89de-4a7c-b4ca-194c403e43d8" providerId="ADAL" clId="{3144AB34-0DD5-4177-8789-D839B96CDB54}" dt="2021-07-26T14:17:10.579" v="932" actId="14100"/>
          <ac:spMkLst>
            <pc:docMk/>
            <pc:sldMk cId="504577793" sldId="350"/>
            <ac:spMk id="4" creationId="{E66AEB1F-9EAD-4535-A3BD-B38B725F3F97}"/>
          </ac:spMkLst>
        </pc:spChg>
        <pc:spChg chg="add mod">
          <ac:chgData name="Satme, Joud" userId="0e019309-89de-4a7c-b4ca-194c403e43d8" providerId="ADAL" clId="{3144AB34-0DD5-4177-8789-D839B96CDB54}" dt="2021-07-26T14:23:54.410" v="958" actId="1076"/>
          <ac:spMkLst>
            <pc:docMk/>
            <pc:sldMk cId="504577793" sldId="350"/>
            <ac:spMk id="9" creationId="{79F7A41D-54F6-4F83-84E9-EC2B243E3F2A}"/>
          </ac:spMkLst>
        </pc:spChg>
        <pc:picChg chg="add mod">
          <ac:chgData name="Satme, Joud" userId="0e019309-89de-4a7c-b4ca-194c403e43d8" providerId="ADAL" clId="{3144AB34-0DD5-4177-8789-D839B96CDB54}" dt="2021-07-26T14:22:59.834" v="950" actId="1076"/>
          <ac:picMkLst>
            <pc:docMk/>
            <pc:sldMk cId="504577793" sldId="350"/>
            <ac:picMk id="6" creationId="{DC09B82E-2C28-4C8F-A67D-A05D108F90D7}"/>
          </ac:picMkLst>
        </pc:picChg>
        <pc:picChg chg="add mod modCrop">
          <ac:chgData name="Satme, Joud" userId="0e019309-89de-4a7c-b4ca-194c403e43d8" providerId="ADAL" clId="{3144AB34-0DD5-4177-8789-D839B96CDB54}" dt="2021-07-26T14:23:54.410" v="958" actId="1076"/>
          <ac:picMkLst>
            <pc:docMk/>
            <pc:sldMk cId="504577793" sldId="350"/>
            <ac:picMk id="8" creationId="{3A664322-0F70-4259-9200-C01C051A81EA}"/>
          </ac:picMkLst>
        </pc:picChg>
      </pc:sldChg>
      <pc:sldChg chg="addSp delSp modSp add mod">
        <pc:chgData name="Satme, Joud" userId="0e019309-89de-4a7c-b4ca-194c403e43d8" providerId="ADAL" clId="{3144AB34-0DD5-4177-8789-D839B96CDB54}" dt="2021-08-09T14:54:27.301" v="1079" actId="1076"/>
        <pc:sldMkLst>
          <pc:docMk/>
          <pc:sldMk cId="25839337" sldId="351"/>
        </pc:sldMkLst>
        <pc:spChg chg="mod">
          <ac:chgData name="Satme, Joud" userId="0e019309-89de-4a7c-b4ca-194c403e43d8" providerId="ADAL" clId="{3144AB34-0DD5-4177-8789-D839B96CDB54}" dt="2021-08-09T14:52:33.968" v="1008" actId="20577"/>
          <ac:spMkLst>
            <pc:docMk/>
            <pc:sldMk cId="25839337" sldId="351"/>
            <ac:spMk id="2" creationId="{CFD0E644-D84F-41F5-92C1-244C93812EB2}"/>
          </ac:spMkLst>
        </pc:spChg>
        <pc:spChg chg="del">
          <ac:chgData name="Satme, Joud" userId="0e019309-89de-4a7c-b4ca-194c403e43d8" providerId="ADAL" clId="{3144AB34-0DD5-4177-8789-D839B96CDB54}" dt="2021-08-09T14:51:40.837" v="964" actId="478"/>
          <ac:spMkLst>
            <pc:docMk/>
            <pc:sldMk cId="25839337" sldId="351"/>
            <ac:spMk id="4" creationId="{77F8C0E2-F83F-41D4-AFBB-73B88AED38EF}"/>
          </ac:spMkLst>
        </pc:spChg>
        <pc:spChg chg="add del mod">
          <ac:chgData name="Satme, Joud" userId="0e019309-89de-4a7c-b4ca-194c403e43d8" providerId="ADAL" clId="{3144AB34-0DD5-4177-8789-D839B96CDB54}" dt="2021-08-09T14:51:39.193" v="963" actId="478"/>
          <ac:spMkLst>
            <pc:docMk/>
            <pc:sldMk cId="25839337" sldId="351"/>
            <ac:spMk id="5" creationId="{4FF2FFA4-2C91-4D21-9772-04EAD41449A0}"/>
          </ac:spMkLst>
        </pc:spChg>
        <pc:spChg chg="del">
          <ac:chgData name="Satme, Joud" userId="0e019309-89de-4a7c-b4ca-194c403e43d8" providerId="ADAL" clId="{3144AB34-0DD5-4177-8789-D839B96CDB54}" dt="2021-08-09T14:51:42.766" v="966" actId="478"/>
          <ac:spMkLst>
            <pc:docMk/>
            <pc:sldMk cId="25839337" sldId="351"/>
            <ac:spMk id="9" creationId="{7041F9E9-B31D-4A06-AE35-5D47F50BEFC0}"/>
          </ac:spMkLst>
        </pc:spChg>
        <pc:spChg chg="del">
          <ac:chgData name="Satme, Joud" userId="0e019309-89de-4a7c-b4ca-194c403e43d8" providerId="ADAL" clId="{3144AB34-0DD5-4177-8789-D839B96CDB54}" dt="2021-08-09T14:51:41.941" v="965" actId="478"/>
          <ac:spMkLst>
            <pc:docMk/>
            <pc:sldMk cId="25839337" sldId="351"/>
            <ac:spMk id="12" creationId="{374EF94F-6711-497C-A95C-71A8519C71D2}"/>
          </ac:spMkLst>
        </pc:spChg>
        <pc:spChg chg="add mod">
          <ac:chgData name="Satme, Joud" userId="0e019309-89de-4a7c-b4ca-194c403e43d8" providerId="ADAL" clId="{3144AB34-0DD5-4177-8789-D839B96CDB54}" dt="2021-08-09T14:54:25.693" v="1077" actId="1076"/>
          <ac:spMkLst>
            <pc:docMk/>
            <pc:sldMk cId="25839337" sldId="351"/>
            <ac:spMk id="15" creationId="{2007A126-9BDC-46DC-BCC4-890DFE784D81}"/>
          </ac:spMkLst>
        </pc:spChg>
        <pc:spChg chg="add mod">
          <ac:chgData name="Satme, Joud" userId="0e019309-89de-4a7c-b4ca-194c403e43d8" providerId="ADAL" clId="{3144AB34-0DD5-4177-8789-D839B96CDB54}" dt="2021-08-09T14:54:22.293" v="1076" actId="1076"/>
          <ac:spMkLst>
            <pc:docMk/>
            <pc:sldMk cId="25839337" sldId="351"/>
            <ac:spMk id="16" creationId="{38ACBD11-C15F-4191-8B42-36642646FCF5}"/>
          </ac:spMkLst>
        </pc:spChg>
        <pc:picChg chg="del">
          <ac:chgData name="Satme, Joud" userId="0e019309-89de-4a7c-b4ca-194c403e43d8" providerId="ADAL" clId="{3144AB34-0DD5-4177-8789-D839B96CDB54}" dt="2021-08-09T14:51:30.634" v="961" actId="478"/>
          <ac:picMkLst>
            <pc:docMk/>
            <pc:sldMk cId="25839337" sldId="351"/>
            <ac:picMk id="6" creationId="{35BE43FC-28D4-4232-93A8-62CD8E0C2C53}"/>
          </ac:picMkLst>
        </pc:picChg>
        <pc:picChg chg="del">
          <ac:chgData name="Satme, Joud" userId="0e019309-89de-4a7c-b4ca-194c403e43d8" providerId="ADAL" clId="{3144AB34-0DD5-4177-8789-D839B96CDB54}" dt="2021-08-09T14:51:29.876" v="960" actId="478"/>
          <ac:picMkLst>
            <pc:docMk/>
            <pc:sldMk cId="25839337" sldId="351"/>
            <ac:picMk id="8" creationId="{108E96E3-1F62-42D7-8759-93381866C552}"/>
          </ac:picMkLst>
        </pc:picChg>
        <pc:picChg chg="add mod">
          <ac:chgData name="Satme, Joud" userId="0e019309-89de-4a7c-b4ca-194c403e43d8" providerId="ADAL" clId="{3144AB34-0DD5-4177-8789-D839B96CDB54}" dt="2021-08-09T14:54:17.990" v="1075" actId="1076"/>
          <ac:picMkLst>
            <pc:docMk/>
            <pc:sldMk cId="25839337" sldId="351"/>
            <ac:picMk id="10" creationId="{3F3EFCC5-C8B5-4804-8A64-E239943002B5}"/>
          </ac:picMkLst>
        </pc:picChg>
        <pc:picChg chg="add mod">
          <ac:chgData name="Satme, Joud" userId="0e019309-89de-4a7c-b4ca-194c403e43d8" providerId="ADAL" clId="{3144AB34-0DD5-4177-8789-D839B96CDB54}" dt="2021-08-09T14:54:27.301" v="1079" actId="1076"/>
          <ac:picMkLst>
            <pc:docMk/>
            <pc:sldMk cId="25839337" sldId="351"/>
            <ac:picMk id="14" creationId="{1C7CE33E-83BB-4439-A674-9BE290E2AFE1}"/>
          </ac:picMkLst>
        </pc:picChg>
        <pc:cxnChg chg="del">
          <ac:chgData name="Satme, Joud" userId="0e019309-89de-4a7c-b4ca-194c403e43d8" providerId="ADAL" clId="{3144AB34-0DD5-4177-8789-D839B96CDB54}" dt="2021-08-09T14:51:36.260" v="962" actId="478"/>
          <ac:cxnSpMkLst>
            <pc:docMk/>
            <pc:sldMk cId="25839337" sldId="351"/>
            <ac:cxnSpMk id="11" creationId="{4D1646EE-91FB-49E3-9722-C50EE968A66C}"/>
          </ac:cxnSpMkLst>
        </pc:cxnChg>
      </pc:sldChg>
    </pc:docChg>
  </pc:docChgLst>
  <pc:docChgLst>
    <pc:chgData name="SATME, JOUD" userId="S::jsatme@email.sc.edu::0e019309-89de-4a7c-b4ca-194c403e43d8" providerId="AD" clId="Web-{202D3797-8576-86C2-4242-2D10E629F093}"/>
    <pc:docChg chg="modSld">
      <pc:chgData name="SATME, JOUD" userId="S::jsatme@email.sc.edu::0e019309-89de-4a7c-b4ca-194c403e43d8" providerId="AD" clId="Web-{202D3797-8576-86C2-4242-2D10E629F093}" dt="2021-10-18T14:50:33.127" v="7" actId="1076"/>
      <pc:docMkLst>
        <pc:docMk/>
      </pc:docMkLst>
      <pc:sldChg chg="addSp modSp">
        <pc:chgData name="SATME, JOUD" userId="S::jsatme@email.sc.edu::0e019309-89de-4a7c-b4ca-194c403e43d8" providerId="AD" clId="Web-{202D3797-8576-86C2-4242-2D10E629F093}" dt="2021-10-18T14:50:33.127" v="7" actId="1076"/>
        <pc:sldMkLst>
          <pc:docMk/>
          <pc:sldMk cId="3364975764" sldId="355"/>
        </pc:sldMkLst>
        <pc:picChg chg="add mod">
          <ac:chgData name="SATME, JOUD" userId="S::jsatme@email.sc.edu::0e019309-89de-4a7c-b4ca-194c403e43d8" providerId="AD" clId="Web-{202D3797-8576-86C2-4242-2D10E629F093}" dt="2021-10-18T14:50:05.330" v="4" actId="1076"/>
          <ac:picMkLst>
            <pc:docMk/>
            <pc:sldMk cId="3364975764" sldId="355"/>
            <ac:picMk id="3" creationId="{EB112133-8399-4200-9D92-C4D483567350}"/>
          </ac:picMkLst>
        </pc:picChg>
        <pc:picChg chg="mod">
          <ac:chgData name="SATME, JOUD" userId="S::jsatme@email.sc.edu::0e019309-89de-4a7c-b4ca-194c403e43d8" providerId="AD" clId="Web-{202D3797-8576-86C2-4242-2D10E629F093}" dt="2021-10-18T14:50:33.127" v="7" actId="1076"/>
          <ac:picMkLst>
            <pc:docMk/>
            <pc:sldMk cId="3364975764" sldId="355"/>
            <ac:picMk id="23" creationId="{2950D123-8386-491E-905C-96FD49F3FDF6}"/>
          </ac:picMkLst>
        </pc:picChg>
      </pc:sldChg>
    </pc:docChg>
  </pc:docChgLst>
  <pc:docChgLst>
    <pc:chgData name="Satme, Joud" userId="0e019309-89de-4a7c-b4ca-194c403e43d8" providerId="ADAL" clId="{8F1C1412-E8ED-4308-A2DC-6548ADC1B749}"/>
    <pc:docChg chg="undo custSel addSld delSld modSld sldOrd">
      <pc:chgData name="Satme, Joud" userId="0e019309-89de-4a7c-b4ca-194c403e43d8" providerId="ADAL" clId="{8F1C1412-E8ED-4308-A2DC-6548ADC1B749}" dt="2021-06-28T14:30:06.690" v="2276"/>
      <pc:docMkLst>
        <pc:docMk/>
      </pc:docMkLst>
      <pc:sldChg chg="addSp delSp mod ord">
        <pc:chgData name="Satme, Joud" userId="0e019309-89de-4a7c-b4ca-194c403e43d8" providerId="ADAL" clId="{8F1C1412-E8ED-4308-A2DC-6548ADC1B749}" dt="2021-06-07T14:02:16.892" v="630"/>
        <pc:sldMkLst>
          <pc:docMk/>
          <pc:sldMk cId="4247991882" sldId="339"/>
        </pc:sldMkLst>
        <pc:spChg chg="add del">
          <ac:chgData name="Satme, Joud" userId="0e019309-89de-4a7c-b4ca-194c403e43d8" providerId="ADAL" clId="{8F1C1412-E8ED-4308-A2DC-6548ADC1B749}" dt="2021-06-07T13:09:34.614" v="1" actId="22"/>
          <ac:spMkLst>
            <pc:docMk/>
            <pc:sldMk cId="4247991882" sldId="339"/>
            <ac:spMk id="12" creationId="{6EA758A3-BBFC-40BC-A5D3-CD81EDD2329E}"/>
          </ac:spMkLst>
        </pc:spChg>
      </pc:sldChg>
      <pc:sldChg chg="addSp delSp modSp add mod modAnim">
        <pc:chgData name="Satme, Joud" userId="0e019309-89de-4a7c-b4ca-194c403e43d8" providerId="ADAL" clId="{8F1C1412-E8ED-4308-A2DC-6548ADC1B749}" dt="2021-06-07T14:01:31.783" v="628"/>
        <pc:sldMkLst>
          <pc:docMk/>
          <pc:sldMk cId="3070395031" sldId="340"/>
        </pc:sldMkLst>
        <pc:spChg chg="mod">
          <ac:chgData name="Satme, Joud" userId="0e019309-89de-4a7c-b4ca-194c403e43d8" providerId="ADAL" clId="{8F1C1412-E8ED-4308-A2DC-6548ADC1B749}" dt="2021-06-07T13:10:29.139" v="41" actId="27636"/>
          <ac:spMkLst>
            <pc:docMk/>
            <pc:sldMk cId="3070395031" sldId="340"/>
            <ac:spMk id="2" creationId="{9AEA31B4-3BD6-4FAA-80D3-21544DABD350}"/>
          </ac:spMkLst>
        </pc:spChg>
        <pc:spChg chg="mod">
          <ac:chgData name="Satme, Joud" userId="0e019309-89de-4a7c-b4ca-194c403e43d8" providerId="ADAL" clId="{8F1C1412-E8ED-4308-A2DC-6548ADC1B749}" dt="2021-06-07T13:17:02.044" v="292" actId="20577"/>
          <ac:spMkLst>
            <pc:docMk/>
            <pc:sldMk cId="3070395031" sldId="340"/>
            <ac:spMk id="4" creationId="{169F7116-C48E-4A0C-A778-8145F933D5B2}"/>
          </ac:spMkLst>
        </pc:spChg>
        <pc:spChg chg="del">
          <ac:chgData name="Satme, Joud" userId="0e019309-89de-4a7c-b4ca-194c403e43d8" providerId="ADAL" clId="{8F1C1412-E8ED-4308-A2DC-6548ADC1B749}" dt="2021-06-07T13:14:26.350" v="56" actId="478"/>
          <ac:spMkLst>
            <pc:docMk/>
            <pc:sldMk cId="3070395031" sldId="340"/>
            <ac:spMk id="5" creationId="{951B173C-877A-4F33-91AC-062140CFC262}"/>
          </ac:spMkLst>
        </pc:spChg>
        <pc:spChg chg="add">
          <ac:chgData name="Satme, Joud" userId="0e019309-89de-4a7c-b4ca-194c403e43d8" providerId="ADAL" clId="{8F1C1412-E8ED-4308-A2DC-6548ADC1B749}" dt="2021-06-07T13:17:36.209" v="294" actId="11529"/>
          <ac:spMkLst>
            <pc:docMk/>
            <pc:sldMk cId="3070395031" sldId="340"/>
            <ac:spMk id="10" creationId="{662FD4B8-1517-4A3D-8285-8D07AC6AAA65}"/>
          </ac:spMkLst>
        </pc:spChg>
        <pc:spChg chg="add mod">
          <ac:chgData name="Satme, Joud" userId="0e019309-89de-4a7c-b4ca-194c403e43d8" providerId="ADAL" clId="{8F1C1412-E8ED-4308-A2DC-6548ADC1B749}" dt="2021-06-07T13:18:48.957" v="323" actId="2711"/>
          <ac:spMkLst>
            <pc:docMk/>
            <pc:sldMk cId="3070395031" sldId="340"/>
            <ac:spMk id="11" creationId="{F39ECE36-CA4D-4645-9EE2-7B5D56C0D1D4}"/>
          </ac:spMkLst>
        </pc:spChg>
        <pc:picChg chg="add del mod">
          <ac:chgData name="Satme, Joud" userId="0e019309-89de-4a7c-b4ca-194c403e43d8" providerId="ADAL" clId="{8F1C1412-E8ED-4308-A2DC-6548ADC1B749}" dt="2021-06-07T13:11:13.052" v="50" actId="478"/>
          <ac:picMkLst>
            <pc:docMk/>
            <pc:sldMk cId="3070395031" sldId="340"/>
            <ac:picMk id="6" creationId="{8A987AC6-A58C-414E-9F83-BC8F35747B48}"/>
          </ac:picMkLst>
        </pc:picChg>
        <pc:picChg chg="del">
          <ac:chgData name="Satme, Joud" userId="0e019309-89de-4a7c-b4ca-194c403e43d8" providerId="ADAL" clId="{8F1C1412-E8ED-4308-A2DC-6548ADC1B749}" dt="2021-06-07T13:10:33.984" v="43" actId="478"/>
          <ac:picMkLst>
            <pc:docMk/>
            <pc:sldMk cId="3070395031" sldId="340"/>
            <ac:picMk id="7" creationId="{B4664A90-C32C-46C5-A3C4-9636BDA37F33}"/>
          </ac:picMkLst>
        </pc:picChg>
        <pc:picChg chg="add mod">
          <ac:chgData name="Satme, Joud" userId="0e019309-89de-4a7c-b4ca-194c403e43d8" providerId="ADAL" clId="{8F1C1412-E8ED-4308-A2DC-6548ADC1B749}" dt="2021-06-07T14:01:25.930" v="626" actId="1076"/>
          <ac:picMkLst>
            <pc:docMk/>
            <pc:sldMk cId="3070395031" sldId="340"/>
            <ac:picMk id="9" creationId="{0922EE80-EE9B-4624-9F14-E13659C9055C}"/>
          </ac:picMkLst>
        </pc:picChg>
        <pc:picChg chg="del">
          <ac:chgData name="Satme, Joud" userId="0e019309-89de-4a7c-b4ca-194c403e43d8" providerId="ADAL" clId="{8F1C1412-E8ED-4308-A2DC-6548ADC1B749}" dt="2021-06-07T13:10:34.706" v="44" actId="478"/>
          <ac:picMkLst>
            <pc:docMk/>
            <pc:sldMk cId="3070395031" sldId="340"/>
            <ac:picMk id="16" creationId="{310166DC-D798-4634-93DF-6B76A627A7C8}"/>
          </ac:picMkLst>
        </pc:picChg>
        <pc:picChg chg="del">
          <ac:chgData name="Satme, Joud" userId="0e019309-89de-4a7c-b4ca-194c403e43d8" providerId="ADAL" clId="{8F1C1412-E8ED-4308-A2DC-6548ADC1B749}" dt="2021-06-07T13:10:33.204" v="42" actId="478"/>
          <ac:picMkLst>
            <pc:docMk/>
            <pc:sldMk cId="3070395031" sldId="340"/>
            <ac:picMk id="23" creationId="{C058D798-DD02-4046-8FC6-12F852BF5C4D}"/>
          </ac:picMkLst>
        </pc:picChg>
      </pc:sldChg>
      <pc:sldChg chg="addSp delSp modSp add mod addAnim delAnim modAnim">
        <pc:chgData name="Satme, Joud" userId="0e019309-89de-4a7c-b4ca-194c403e43d8" providerId="ADAL" clId="{8F1C1412-E8ED-4308-A2DC-6548ADC1B749}" dt="2021-06-07T14:01:00.936" v="624" actId="1076"/>
        <pc:sldMkLst>
          <pc:docMk/>
          <pc:sldMk cId="2305709586" sldId="341"/>
        </pc:sldMkLst>
        <pc:spChg chg="add del mod">
          <ac:chgData name="Satme, Joud" userId="0e019309-89de-4a7c-b4ca-194c403e43d8" providerId="ADAL" clId="{8F1C1412-E8ED-4308-A2DC-6548ADC1B749}" dt="2021-06-07T13:19:41.814" v="350" actId="478"/>
          <ac:spMkLst>
            <pc:docMk/>
            <pc:sldMk cId="2305709586" sldId="341"/>
            <ac:spMk id="2" creationId="{9AEA31B4-3BD6-4FAA-80D3-21544DABD350}"/>
          </ac:spMkLst>
        </pc:spChg>
        <pc:spChg chg="add del mod">
          <ac:chgData name="Satme, Joud" userId="0e019309-89de-4a7c-b4ca-194c403e43d8" providerId="ADAL" clId="{8F1C1412-E8ED-4308-A2DC-6548ADC1B749}" dt="2021-06-07T13:19:49.359" v="353"/>
          <ac:spMkLst>
            <pc:docMk/>
            <pc:sldMk cId="2305709586" sldId="341"/>
            <ac:spMk id="4" creationId="{169F7116-C48E-4A0C-A778-8145F933D5B2}"/>
          </ac:spMkLst>
        </pc:spChg>
        <pc:spChg chg="add del mod">
          <ac:chgData name="Satme, Joud" userId="0e019309-89de-4a7c-b4ca-194c403e43d8" providerId="ADAL" clId="{8F1C1412-E8ED-4308-A2DC-6548ADC1B749}" dt="2021-06-07T13:19:41.814" v="350" actId="478"/>
          <ac:spMkLst>
            <pc:docMk/>
            <pc:sldMk cId="2305709586" sldId="341"/>
            <ac:spMk id="5" creationId="{8B223618-961A-46C7-9BEE-007ABFE4A7B5}"/>
          </ac:spMkLst>
        </pc:spChg>
        <pc:spChg chg="del">
          <ac:chgData name="Satme, Joud" userId="0e019309-89de-4a7c-b4ca-194c403e43d8" providerId="ADAL" clId="{8F1C1412-E8ED-4308-A2DC-6548ADC1B749}" dt="2021-06-07T13:19:34.503" v="346" actId="478"/>
          <ac:spMkLst>
            <pc:docMk/>
            <pc:sldMk cId="2305709586" sldId="341"/>
            <ac:spMk id="10" creationId="{662FD4B8-1517-4A3D-8285-8D07AC6AAA65}"/>
          </ac:spMkLst>
        </pc:spChg>
        <pc:spChg chg="add del mod">
          <ac:chgData name="Satme, Joud" userId="0e019309-89de-4a7c-b4ca-194c403e43d8" providerId="ADAL" clId="{8F1C1412-E8ED-4308-A2DC-6548ADC1B749}" dt="2021-06-07T13:19:45.468" v="352" actId="478"/>
          <ac:spMkLst>
            <pc:docMk/>
            <pc:sldMk cId="2305709586" sldId="341"/>
            <ac:spMk id="11" creationId="{F39ECE36-CA4D-4645-9EE2-7B5D56C0D1D4}"/>
          </ac:spMkLst>
        </pc:spChg>
        <pc:spChg chg="add del">
          <ac:chgData name="Satme, Joud" userId="0e019309-89de-4a7c-b4ca-194c403e43d8" providerId="ADAL" clId="{8F1C1412-E8ED-4308-A2DC-6548ADC1B749}" dt="2021-06-07T13:19:57.139" v="361" actId="478"/>
          <ac:spMkLst>
            <pc:docMk/>
            <pc:sldMk cId="2305709586" sldId="341"/>
            <ac:spMk id="13" creationId="{CB20CA44-4C0A-4D72-8918-1DC5D8AC105F}"/>
          </ac:spMkLst>
        </pc:spChg>
        <pc:spChg chg="add del">
          <ac:chgData name="Satme, Joud" userId="0e019309-89de-4a7c-b4ca-194c403e43d8" providerId="ADAL" clId="{8F1C1412-E8ED-4308-A2DC-6548ADC1B749}" dt="2021-06-07T13:19:41.814" v="350" actId="478"/>
          <ac:spMkLst>
            <pc:docMk/>
            <pc:sldMk cId="2305709586" sldId="341"/>
            <ac:spMk id="14" creationId="{FC12A46D-D30B-4034-B85C-9B536D397EF0}"/>
          </ac:spMkLst>
        </pc:spChg>
        <pc:spChg chg="add mod">
          <ac:chgData name="Satme, Joud" userId="0e019309-89de-4a7c-b4ca-194c403e43d8" providerId="ADAL" clId="{8F1C1412-E8ED-4308-A2DC-6548ADC1B749}" dt="2021-06-07T13:21:34.817" v="376" actId="208"/>
          <ac:spMkLst>
            <pc:docMk/>
            <pc:sldMk cId="2305709586" sldId="341"/>
            <ac:spMk id="15" creationId="{BCC8C078-BCDD-4391-9D5D-3C95E7EC4AC5}"/>
          </ac:spMkLst>
        </pc:spChg>
        <pc:spChg chg="add mod">
          <ac:chgData name="Satme, Joud" userId="0e019309-89de-4a7c-b4ca-194c403e43d8" providerId="ADAL" clId="{8F1C1412-E8ED-4308-A2DC-6548ADC1B749}" dt="2021-06-07T13:21:47.617" v="380" actId="14100"/>
          <ac:spMkLst>
            <pc:docMk/>
            <pc:sldMk cId="2305709586" sldId="341"/>
            <ac:spMk id="17" creationId="{EDBBD129-93F5-4EE1-BCEB-02D8E3339CB4}"/>
          </ac:spMkLst>
        </pc:spChg>
        <pc:spChg chg="add del mod">
          <ac:chgData name="Satme, Joud" userId="0e019309-89de-4a7c-b4ca-194c403e43d8" providerId="ADAL" clId="{8F1C1412-E8ED-4308-A2DC-6548ADC1B749}" dt="2021-06-07T13:42:12.292" v="401"/>
          <ac:spMkLst>
            <pc:docMk/>
            <pc:sldMk cId="2305709586" sldId="341"/>
            <ac:spMk id="20" creationId="{C99909D5-8262-4294-B3E6-880F00A3B15E}"/>
          </ac:spMkLst>
        </pc:spChg>
        <pc:spChg chg="add mod">
          <ac:chgData name="Satme, Joud" userId="0e019309-89de-4a7c-b4ca-194c403e43d8" providerId="ADAL" clId="{8F1C1412-E8ED-4308-A2DC-6548ADC1B749}" dt="2021-06-07T13:57:25.204" v="602" actId="20577"/>
          <ac:spMkLst>
            <pc:docMk/>
            <pc:sldMk cId="2305709586" sldId="341"/>
            <ac:spMk id="26" creationId="{6DB3BFB7-12D1-462D-BECA-6EDCE27E9241}"/>
          </ac:spMkLst>
        </pc:spChg>
        <pc:spChg chg="add mod">
          <ac:chgData name="Satme, Joud" userId="0e019309-89de-4a7c-b4ca-194c403e43d8" providerId="ADAL" clId="{8F1C1412-E8ED-4308-A2DC-6548ADC1B749}" dt="2021-06-07T13:52:43.303" v="514" actId="14100"/>
          <ac:spMkLst>
            <pc:docMk/>
            <pc:sldMk cId="2305709586" sldId="341"/>
            <ac:spMk id="27" creationId="{3F998F95-5B2A-4BD9-A58E-EA65BA4A96C2}"/>
          </ac:spMkLst>
        </pc:spChg>
        <pc:spChg chg="add mod">
          <ac:chgData name="Satme, Joud" userId="0e019309-89de-4a7c-b4ca-194c403e43d8" providerId="ADAL" clId="{8F1C1412-E8ED-4308-A2DC-6548ADC1B749}" dt="2021-06-07T13:54:57.515" v="589" actId="207"/>
          <ac:spMkLst>
            <pc:docMk/>
            <pc:sldMk cId="2305709586" sldId="341"/>
            <ac:spMk id="28" creationId="{FC2FDB1D-98DD-46C2-A552-52FDF5DF7BC1}"/>
          </ac:spMkLst>
        </pc:spChg>
        <pc:spChg chg="add mod">
          <ac:chgData name="Satme, Joud" userId="0e019309-89de-4a7c-b4ca-194c403e43d8" providerId="ADAL" clId="{8F1C1412-E8ED-4308-A2DC-6548ADC1B749}" dt="2021-06-07T13:55:08.438" v="590" actId="207"/>
          <ac:spMkLst>
            <pc:docMk/>
            <pc:sldMk cId="2305709586" sldId="341"/>
            <ac:spMk id="29" creationId="{95BA0750-21BF-40A0-B405-82AF94304794}"/>
          </ac:spMkLst>
        </pc:spChg>
        <pc:spChg chg="add mod">
          <ac:chgData name="Satme, Joud" userId="0e019309-89de-4a7c-b4ca-194c403e43d8" providerId="ADAL" clId="{8F1C1412-E8ED-4308-A2DC-6548ADC1B749}" dt="2021-06-07T13:56:18.679" v="596" actId="571"/>
          <ac:spMkLst>
            <pc:docMk/>
            <pc:sldMk cId="2305709586" sldId="341"/>
            <ac:spMk id="30" creationId="{4F926F5A-6D26-4D51-A012-BC40122A7ABC}"/>
          </ac:spMkLst>
        </pc:spChg>
        <pc:spChg chg="add mod">
          <ac:chgData name="Satme, Joud" userId="0e019309-89de-4a7c-b4ca-194c403e43d8" providerId="ADAL" clId="{8F1C1412-E8ED-4308-A2DC-6548ADC1B749}" dt="2021-06-07T13:56:18.679" v="596" actId="571"/>
          <ac:spMkLst>
            <pc:docMk/>
            <pc:sldMk cId="2305709586" sldId="341"/>
            <ac:spMk id="31" creationId="{3AE07CE6-D04D-4A2D-A745-320B52D69414}"/>
          </ac:spMkLst>
        </pc:spChg>
        <pc:spChg chg="add mod">
          <ac:chgData name="Satme, Joud" userId="0e019309-89de-4a7c-b4ca-194c403e43d8" providerId="ADAL" clId="{8F1C1412-E8ED-4308-A2DC-6548ADC1B749}" dt="2021-06-07T14:00:57.998" v="623" actId="1076"/>
          <ac:spMkLst>
            <pc:docMk/>
            <pc:sldMk cId="2305709586" sldId="341"/>
            <ac:spMk id="33" creationId="{CF26EAE2-6878-469B-98CD-2285A02ADD8B}"/>
          </ac:spMkLst>
        </pc:spChg>
        <pc:spChg chg="add mod">
          <ac:chgData name="Satme, Joud" userId="0e019309-89de-4a7c-b4ca-194c403e43d8" providerId="ADAL" clId="{8F1C1412-E8ED-4308-A2DC-6548ADC1B749}" dt="2021-06-07T13:58:48.204" v="610" actId="1076"/>
          <ac:spMkLst>
            <pc:docMk/>
            <pc:sldMk cId="2305709586" sldId="341"/>
            <ac:spMk id="34" creationId="{007B0DC7-77C6-4FA2-AE67-80541C84811A}"/>
          </ac:spMkLst>
        </pc:spChg>
        <pc:spChg chg="add mod">
          <ac:chgData name="Satme, Joud" userId="0e019309-89de-4a7c-b4ca-194c403e43d8" providerId="ADAL" clId="{8F1C1412-E8ED-4308-A2DC-6548ADC1B749}" dt="2021-06-07T14:01:00.936" v="624" actId="1076"/>
          <ac:spMkLst>
            <pc:docMk/>
            <pc:sldMk cId="2305709586" sldId="341"/>
            <ac:spMk id="35" creationId="{5C14CA0D-E5BD-47F5-81B5-13DC39F150B2}"/>
          </ac:spMkLst>
        </pc:spChg>
        <pc:picChg chg="add mod">
          <ac:chgData name="Satme, Joud" userId="0e019309-89de-4a7c-b4ca-194c403e43d8" providerId="ADAL" clId="{8F1C1412-E8ED-4308-A2DC-6548ADC1B749}" dt="2021-06-07T13:20:12.932" v="369" actId="1076"/>
          <ac:picMkLst>
            <pc:docMk/>
            <pc:sldMk cId="2305709586" sldId="341"/>
            <ac:picMk id="7" creationId="{88F4FFD3-B379-4C5C-AD97-559E03A6E75B}"/>
          </ac:picMkLst>
        </pc:picChg>
        <pc:picChg chg="del">
          <ac:chgData name="Satme, Joud" userId="0e019309-89de-4a7c-b4ca-194c403e43d8" providerId="ADAL" clId="{8F1C1412-E8ED-4308-A2DC-6548ADC1B749}" dt="2021-06-07T13:19:32.563" v="345" actId="478"/>
          <ac:picMkLst>
            <pc:docMk/>
            <pc:sldMk cId="2305709586" sldId="341"/>
            <ac:picMk id="9" creationId="{0922EE80-EE9B-4624-9F14-E13659C9055C}"/>
          </ac:picMkLst>
        </pc:picChg>
        <pc:picChg chg="add mod">
          <ac:chgData name="Satme, Joud" userId="0e019309-89de-4a7c-b4ca-194c403e43d8" providerId="ADAL" clId="{8F1C1412-E8ED-4308-A2DC-6548ADC1B749}" dt="2021-06-07T13:20:18.859" v="371" actId="14100"/>
          <ac:picMkLst>
            <pc:docMk/>
            <pc:sldMk cId="2305709586" sldId="341"/>
            <ac:picMk id="12" creationId="{D2727C9F-97B1-4BE2-BD2D-4AE8970FEA8E}"/>
          </ac:picMkLst>
        </pc:picChg>
        <pc:picChg chg="add mod">
          <ac:chgData name="Satme, Joud" userId="0e019309-89de-4a7c-b4ca-194c403e43d8" providerId="ADAL" clId="{8F1C1412-E8ED-4308-A2DC-6548ADC1B749}" dt="2021-06-07T13:42:10.773" v="399" actId="1076"/>
          <ac:picMkLst>
            <pc:docMk/>
            <pc:sldMk cId="2305709586" sldId="341"/>
            <ac:picMk id="22" creationId="{9E4D78E4-41BC-475A-8A8B-7F71A56C5B5F}"/>
          </ac:picMkLst>
        </pc:picChg>
        <pc:picChg chg="add mod">
          <ac:chgData name="Satme, Joud" userId="0e019309-89de-4a7c-b4ca-194c403e43d8" providerId="ADAL" clId="{8F1C1412-E8ED-4308-A2DC-6548ADC1B749}" dt="2021-06-07T13:49:08.035" v="410" actId="1076"/>
          <ac:picMkLst>
            <pc:docMk/>
            <pc:sldMk cId="2305709586" sldId="341"/>
            <ac:picMk id="25" creationId="{68F80253-B039-47CC-AC96-BF8371929B10}"/>
          </ac:picMkLst>
        </pc:picChg>
        <pc:cxnChg chg="add del mod">
          <ac:chgData name="Satme, Joud" userId="0e019309-89de-4a7c-b4ca-194c403e43d8" providerId="ADAL" clId="{8F1C1412-E8ED-4308-A2DC-6548ADC1B749}" dt="2021-06-07T13:29:45.004" v="387" actId="478"/>
          <ac:cxnSpMkLst>
            <pc:docMk/>
            <pc:sldMk cId="2305709586" sldId="341"/>
            <ac:cxnSpMk id="18" creationId="{5EBDB37E-FE9A-4D89-BCBA-FD391A1F4576}"/>
          </ac:cxnSpMkLst>
        </pc:cxnChg>
        <pc:cxnChg chg="add del">
          <ac:chgData name="Satme, Joud" userId="0e019309-89de-4a7c-b4ca-194c403e43d8" providerId="ADAL" clId="{8F1C1412-E8ED-4308-A2DC-6548ADC1B749}" dt="2021-06-07T13:19:41.814" v="350" actId="478"/>
          <ac:cxnSpMkLst>
            <pc:docMk/>
            <pc:sldMk cId="2305709586" sldId="341"/>
            <ac:cxnSpMk id="24" creationId="{784004D2-2181-43A4-832E-2C5AEF81A594}"/>
          </ac:cxnSpMkLst>
        </pc:cxnChg>
      </pc:sldChg>
      <pc:sldChg chg="addSp delSp modSp new mod modAnim">
        <pc:chgData name="Satme, Joud" userId="0e019309-89de-4a7c-b4ca-194c403e43d8" providerId="ADAL" clId="{8F1C1412-E8ED-4308-A2DC-6548ADC1B749}" dt="2021-06-14T14:18:38.098" v="1285" actId="22"/>
        <pc:sldMkLst>
          <pc:docMk/>
          <pc:sldMk cId="2557719510" sldId="342"/>
        </pc:sldMkLst>
        <pc:spChg chg="mod">
          <ac:chgData name="Satme, Joud" userId="0e019309-89de-4a7c-b4ca-194c403e43d8" providerId="ADAL" clId="{8F1C1412-E8ED-4308-A2DC-6548ADC1B749}" dt="2021-06-14T14:14:00.238" v="1270" actId="1076"/>
          <ac:spMkLst>
            <pc:docMk/>
            <pc:sldMk cId="2557719510" sldId="342"/>
            <ac:spMk id="2" creationId="{854871D1-4A31-49D0-8162-0678263BD137}"/>
          </ac:spMkLst>
        </pc:spChg>
        <pc:spChg chg="mod">
          <ac:chgData name="Satme, Joud" userId="0e019309-89de-4a7c-b4ca-194c403e43d8" providerId="ADAL" clId="{8F1C1412-E8ED-4308-A2DC-6548ADC1B749}" dt="2021-06-14T14:12:33.428" v="1266" actId="113"/>
          <ac:spMkLst>
            <pc:docMk/>
            <pc:sldMk cId="2557719510" sldId="342"/>
            <ac:spMk id="3" creationId="{01202A08-297E-4727-8D95-DD71836A99C9}"/>
          </ac:spMkLst>
        </pc:spChg>
        <pc:spChg chg="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4" creationId="{A60E7730-65F0-4CE8-9DEE-D72573249EAE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5" creationId="{CEF42B6A-6639-498F-B74F-C294D6961720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6" creationId="{06001FC9-1FEE-41AE-ACF6-16F5453BFFD1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7" creationId="{7DB0FD41-0078-4529-806D-652F3F352ECB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8" creationId="{CC1C8212-D302-4245-8CB1-E263901ABCCC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9" creationId="{9D25372A-3EA2-4F80-8046-D8CB83BD098A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10" creationId="{870DCE69-CBCA-4435-9A35-12143C6E66FE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11" creationId="{0D15B26D-3EBA-4BDA-929B-E1D069CDFEA1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12" creationId="{DE25A55C-1C38-4568-B547-416C0F4FA865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13" creationId="{955A5A13-B00C-4533-96EA-76FD1DB2B0F8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14" creationId="{9FBAD8CD-BCC1-4398-AC0C-34F55006A1CD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15" creationId="{6B19CBB6-FEFD-4160-AA65-1E5578AFD292}"/>
          </ac:spMkLst>
        </pc:spChg>
        <pc:spChg chg="add del mod">
          <ac:chgData name="Satme, Joud" userId="0e019309-89de-4a7c-b4ca-194c403e43d8" providerId="ADAL" clId="{8F1C1412-E8ED-4308-A2DC-6548ADC1B749}" dt="2021-06-14T13:59:42.558" v="921" actId="478"/>
          <ac:spMkLst>
            <pc:docMk/>
            <pc:sldMk cId="2557719510" sldId="342"/>
            <ac:spMk id="17" creationId="{DCE33CDA-7C76-4E11-9EEB-F3CD9C4B35FA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19" creationId="{14133B6D-58FE-4787-B4F0-42C14C883586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20" creationId="{E726CE75-22ED-4477-8BF1-AF1206EB1C4D}"/>
          </ac:spMkLst>
        </pc:spChg>
        <pc:spChg chg="add mod">
          <ac:chgData name="Satme, Joud" userId="0e019309-89de-4a7c-b4ca-194c403e43d8" providerId="ADAL" clId="{8F1C1412-E8ED-4308-A2DC-6548ADC1B749}" dt="2021-06-14T14:10:39.207" v="1249" actId="1076"/>
          <ac:spMkLst>
            <pc:docMk/>
            <pc:sldMk cId="2557719510" sldId="342"/>
            <ac:spMk id="21" creationId="{31603575-883A-4EB6-AB11-3C59AF637599}"/>
          </ac:spMkLst>
        </pc:spChg>
        <pc:spChg chg="add mod">
          <ac:chgData name="Satme, Joud" userId="0e019309-89de-4a7c-b4ca-194c403e43d8" providerId="ADAL" clId="{8F1C1412-E8ED-4308-A2DC-6548ADC1B749}" dt="2021-06-14T14:01:51.721" v="977" actId="571"/>
          <ac:spMkLst>
            <pc:docMk/>
            <pc:sldMk cId="2557719510" sldId="342"/>
            <ac:spMk id="22" creationId="{BF67E435-E598-4507-BC38-2178A3865C7C}"/>
          </ac:spMkLst>
        </pc:spChg>
        <pc:spChg chg="add mod">
          <ac:chgData name="Satme, Joud" userId="0e019309-89de-4a7c-b4ca-194c403e43d8" providerId="ADAL" clId="{8F1C1412-E8ED-4308-A2DC-6548ADC1B749}" dt="2021-06-14T14:01:51.721" v="977" actId="571"/>
          <ac:spMkLst>
            <pc:docMk/>
            <pc:sldMk cId="2557719510" sldId="342"/>
            <ac:spMk id="23" creationId="{7831DEBC-9165-4DEA-B139-729981DC8477}"/>
          </ac:spMkLst>
        </pc:spChg>
        <pc:spChg chg="add mod">
          <ac:chgData name="Satme, Joud" userId="0e019309-89de-4a7c-b4ca-194c403e43d8" providerId="ADAL" clId="{8F1C1412-E8ED-4308-A2DC-6548ADC1B749}" dt="2021-06-14T14:10:52.029" v="1251" actId="14100"/>
          <ac:spMkLst>
            <pc:docMk/>
            <pc:sldMk cId="2557719510" sldId="342"/>
            <ac:spMk id="24" creationId="{0CDB0E30-0D9D-4897-A00C-09AD9295C5DE}"/>
          </ac:spMkLst>
        </pc:spChg>
        <pc:spChg chg="add mod">
          <ac:chgData name="Satme, Joud" userId="0e019309-89de-4a7c-b4ca-194c403e43d8" providerId="ADAL" clId="{8F1C1412-E8ED-4308-A2DC-6548ADC1B749}" dt="2021-06-14T14:10:55.795" v="1252" actId="1076"/>
          <ac:spMkLst>
            <pc:docMk/>
            <pc:sldMk cId="2557719510" sldId="342"/>
            <ac:spMk id="25" creationId="{3D277F97-5544-4894-8D5E-7AF55A9677BE}"/>
          </ac:spMkLst>
        </pc:spChg>
        <pc:spChg chg="add mod">
          <ac:chgData name="Satme, Joud" userId="0e019309-89de-4a7c-b4ca-194c403e43d8" providerId="ADAL" clId="{8F1C1412-E8ED-4308-A2DC-6548ADC1B749}" dt="2021-06-14T14:12:14.608" v="1262" actId="1076"/>
          <ac:spMkLst>
            <pc:docMk/>
            <pc:sldMk cId="2557719510" sldId="342"/>
            <ac:spMk id="27" creationId="{C39336E7-0772-4EFA-88FB-DDC4075B4F68}"/>
          </ac:spMkLst>
        </pc:spChg>
        <pc:spChg chg="add">
          <ac:chgData name="Satme, Joud" userId="0e019309-89de-4a7c-b4ca-194c403e43d8" providerId="ADAL" clId="{8F1C1412-E8ED-4308-A2DC-6548ADC1B749}" dt="2021-06-14T14:18:38.098" v="1285" actId="22"/>
          <ac:spMkLst>
            <pc:docMk/>
            <pc:sldMk cId="2557719510" sldId="342"/>
            <ac:spMk id="29" creationId="{1EA8927A-568F-432F-811B-2F9047BCB76B}"/>
          </ac:spMkLst>
        </pc:spChg>
      </pc:sldChg>
      <pc:sldChg chg="addSp delSp modSp add mod delAnim modAnim">
        <pc:chgData name="Satme, Joud" userId="0e019309-89de-4a7c-b4ca-194c403e43d8" providerId="ADAL" clId="{8F1C1412-E8ED-4308-A2DC-6548ADC1B749}" dt="2021-06-21T14:33:27.756" v="1895" actId="478"/>
        <pc:sldMkLst>
          <pc:docMk/>
          <pc:sldMk cId="960513376" sldId="343"/>
        </pc:sldMkLst>
        <pc:spChg chg="mod">
          <ac:chgData name="Satme, Joud" userId="0e019309-89de-4a7c-b4ca-194c403e43d8" providerId="ADAL" clId="{8F1C1412-E8ED-4308-A2DC-6548ADC1B749}" dt="2021-06-21T14:16:29.651" v="1362" actId="20577"/>
          <ac:spMkLst>
            <pc:docMk/>
            <pc:sldMk cId="960513376" sldId="343"/>
            <ac:spMk id="2" creationId="{854871D1-4A31-49D0-8162-0678263BD137}"/>
          </ac:spMkLst>
        </pc:spChg>
        <pc:spChg chg="del mod">
          <ac:chgData name="Satme, Joud" userId="0e019309-89de-4a7c-b4ca-194c403e43d8" providerId="ADAL" clId="{8F1C1412-E8ED-4308-A2DC-6548ADC1B749}" dt="2021-06-21T14:17:35.355" v="1374"/>
          <ac:spMkLst>
            <pc:docMk/>
            <pc:sldMk cId="960513376" sldId="343"/>
            <ac:spMk id="3" creationId="{01202A08-297E-4727-8D95-DD71836A99C9}"/>
          </ac:spMkLst>
        </pc:spChg>
        <pc:spChg chg="del mod">
          <ac:chgData name="Satme, Joud" userId="0e019309-89de-4a7c-b4ca-194c403e43d8" providerId="ADAL" clId="{8F1C1412-E8ED-4308-A2DC-6548ADC1B749}" dt="2021-06-21T14:16:37.107" v="1365" actId="478"/>
          <ac:spMkLst>
            <pc:docMk/>
            <pc:sldMk cId="960513376" sldId="343"/>
            <ac:spMk id="4" creationId="{A60E7730-65F0-4CE8-9DEE-D72573249EAE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5" creationId="{CEF42B6A-6639-498F-B74F-C294D6961720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6" creationId="{06001FC9-1FEE-41AE-ACF6-16F5453BFFD1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7" creationId="{7DB0FD41-0078-4529-806D-652F3F352ECB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8" creationId="{CC1C8212-D302-4245-8CB1-E263901ABCCC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9" creationId="{9D25372A-3EA2-4F80-8046-D8CB83BD098A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10" creationId="{870DCE69-CBCA-4435-9A35-12143C6E66FE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11" creationId="{0D15B26D-3EBA-4BDA-929B-E1D069CDFEA1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12" creationId="{DE25A55C-1C38-4568-B547-416C0F4FA865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13" creationId="{955A5A13-B00C-4533-96EA-76FD1DB2B0F8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14" creationId="{9FBAD8CD-BCC1-4398-AC0C-34F55006A1CD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15" creationId="{6B19CBB6-FEFD-4160-AA65-1E5578AFD292}"/>
          </ac:spMkLst>
        </pc:spChg>
        <pc:spChg chg="add del mod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17" creationId="{ACE1CB1C-693D-4609-B3A1-F59414190967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19" creationId="{14133B6D-58FE-4787-B4F0-42C14C883586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20" creationId="{E726CE75-22ED-4477-8BF1-AF1206EB1C4D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21" creationId="{31603575-883A-4EB6-AB11-3C59AF637599}"/>
          </ac:spMkLst>
        </pc:spChg>
        <pc:spChg chg="del">
          <ac:chgData name="Satme, Joud" userId="0e019309-89de-4a7c-b4ca-194c403e43d8" providerId="ADAL" clId="{8F1C1412-E8ED-4308-A2DC-6548ADC1B749}" dt="2021-06-21T14:16:42.809" v="1366" actId="478"/>
          <ac:spMkLst>
            <pc:docMk/>
            <pc:sldMk cId="960513376" sldId="343"/>
            <ac:spMk id="24" creationId="{0CDB0E30-0D9D-4897-A00C-09AD9295C5DE}"/>
          </ac:spMkLst>
        </pc:spChg>
        <pc:spChg chg="del mod">
          <ac:chgData name="Satme, Joud" userId="0e019309-89de-4a7c-b4ca-194c403e43d8" providerId="ADAL" clId="{8F1C1412-E8ED-4308-A2DC-6548ADC1B749}" dt="2021-06-21T14:17:19.083" v="1371" actId="478"/>
          <ac:spMkLst>
            <pc:docMk/>
            <pc:sldMk cId="960513376" sldId="343"/>
            <ac:spMk id="25" creationId="{3D277F97-5544-4894-8D5E-7AF55A9677BE}"/>
          </ac:spMkLst>
        </pc:spChg>
        <pc:spChg chg="add del mod">
          <ac:chgData name="Satme, Joud" userId="0e019309-89de-4a7c-b4ca-194c403e43d8" providerId="ADAL" clId="{8F1C1412-E8ED-4308-A2DC-6548ADC1B749}" dt="2021-06-21T14:23:06.883" v="1379"/>
          <ac:spMkLst>
            <pc:docMk/>
            <pc:sldMk cId="960513376" sldId="343"/>
            <ac:spMk id="26" creationId="{F9CD53E8-01F4-4596-B541-4283166818B5}"/>
          </ac:spMkLst>
        </pc:spChg>
        <pc:spChg chg="del mod">
          <ac:chgData name="Satme, Joud" userId="0e019309-89de-4a7c-b4ca-194c403e43d8" providerId="ADAL" clId="{8F1C1412-E8ED-4308-A2DC-6548ADC1B749}" dt="2021-06-21T14:17:16.582" v="1369" actId="478"/>
          <ac:spMkLst>
            <pc:docMk/>
            <pc:sldMk cId="960513376" sldId="343"/>
            <ac:spMk id="27" creationId="{C39336E7-0772-4EFA-88FB-DDC4075B4F68}"/>
          </ac:spMkLst>
        </pc:spChg>
        <pc:spChg chg="del">
          <ac:chgData name="Satme, Joud" userId="0e019309-89de-4a7c-b4ca-194c403e43d8" providerId="ADAL" clId="{8F1C1412-E8ED-4308-A2DC-6548ADC1B749}" dt="2021-06-21T14:33:27.756" v="1895" actId="478"/>
          <ac:spMkLst>
            <pc:docMk/>
            <pc:sldMk cId="960513376" sldId="343"/>
            <ac:spMk id="29" creationId="{1EA8927A-568F-432F-811B-2F9047BCB76B}"/>
          </ac:spMkLst>
        </pc:spChg>
        <pc:spChg chg="add del mod">
          <ac:chgData name="Satme, Joud" userId="0e019309-89de-4a7c-b4ca-194c403e43d8" providerId="ADAL" clId="{8F1C1412-E8ED-4308-A2DC-6548ADC1B749}" dt="2021-06-21T14:23:18.192" v="1383"/>
          <ac:spMkLst>
            <pc:docMk/>
            <pc:sldMk cId="960513376" sldId="343"/>
            <ac:spMk id="32" creationId="{CE25F936-709A-4F19-B911-41AF5B6EC3FD}"/>
          </ac:spMkLst>
        </pc:spChg>
        <pc:spChg chg="add mod">
          <ac:chgData name="Satme, Joud" userId="0e019309-89de-4a7c-b4ca-194c403e43d8" providerId="ADAL" clId="{8F1C1412-E8ED-4308-A2DC-6548ADC1B749}" dt="2021-06-21T14:33:24.143" v="1894" actId="113"/>
          <ac:spMkLst>
            <pc:docMk/>
            <pc:sldMk cId="960513376" sldId="343"/>
            <ac:spMk id="39" creationId="{47013023-FBCE-4587-A55C-A9F4FEC69253}"/>
          </ac:spMkLst>
        </pc:spChg>
        <pc:picChg chg="add del mod">
          <ac:chgData name="Satme, Joud" userId="0e019309-89de-4a7c-b4ca-194c403e43d8" providerId="ADAL" clId="{8F1C1412-E8ED-4308-A2DC-6548ADC1B749}" dt="2021-06-21T14:17:44.502" v="1378" actId="478"/>
          <ac:picMkLst>
            <pc:docMk/>
            <pc:sldMk cId="960513376" sldId="343"/>
            <ac:picMk id="22" creationId="{73877371-A129-409F-B178-3B0CF02C18DC}"/>
          </ac:picMkLst>
        </pc:picChg>
        <pc:picChg chg="add del mod">
          <ac:chgData name="Satme, Joud" userId="0e019309-89de-4a7c-b4ca-194c403e43d8" providerId="ADAL" clId="{8F1C1412-E8ED-4308-A2DC-6548ADC1B749}" dt="2021-06-21T14:23:14.285" v="1382" actId="478"/>
          <ac:picMkLst>
            <pc:docMk/>
            <pc:sldMk cId="960513376" sldId="343"/>
            <ac:picMk id="30" creationId="{5D6279EA-C5CB-42D8-B33C-FEEAD24C14E3}"/>
          </ac:picMkLst>
        </pc:picChg>
        <pc:picChg chg="add mod modCrop">
          <ac:chgData name="Satme, Joud" userId="0e019309-89de-4a7c-b4ca-194c403e43d8" providerId="ADAL" clId="{8F1C1412-E8ED-4308-A2DC-6548ADC1B749}" dt="2021-06-21T14:27:53.403" v="1413" actId="1076"/>
          <ac:picMkLst>
            <pc:docMk/>
            <pc:sldMk cId="960513376" sldId="343"/>
            <ac:picMk id="34" creationId="{62FC5A86-EAD3-4CC0-AFD5-BD1F70C51738}"/>
          </ac:picMkLst>
        </pc:picChg>
        <pc:picChg chg="add mod modCrop">
          <ac:chgData name="Satme, Joud" userId="0e019309-89de-4a7c-b4ca-194c403e43d8" providerId="ADAL" clId="{8F1C1412-E8ED-4308-A2DC-6548ADC1B749}" dt="2021-06-21T14:28:03.725" v="1417" actId="1076"/>
          <ac:picMkLst>
            <pc:docMk/>
            <pc:sldMk cId="960513376" sldId="343"/>
            <ac:picMk id="36" creationId="{35D6C62E-A9A2-4667-91D9-B3F3FDC7A7EF}"/>
          </ac:picMkLst>
        </pc:picChg>
        <pc:picChg chg="add mod modCrop">
          <ac:chgData name="Satme, Joud" userId="0e019309-89de-4a7c-b4ca-194c403e43d8" providerId="ADAL" clId="{8F1C1412-E8ED-4308-A2DC-6548ADC1B749}" dt="2021-06-21T14:27:58.330" v="1415" actId="1076"/>
          <ac:picMkLst>
            <pc:docMk/>
            <pc:sldMk cId="960513376" sldId="343"/>
            <ac:picMk id="38" creationId="{C3980702-A7B3-43AF-B625-2268315CD596}"/>
          </ac:picMkLst>
        </pc:picChg>
      </pc:sldChg>
      <pc:sldChg chg="addSp delSp modSp add del mod delAnim modAnim">
        <pc:chgData name="Satme, Joud" userId="0e019309-89de-4a7c-b4ca-194c403e43d8" providerId="ADAL" clId="{8F1C1412-E8ED-4308-A2DC-6548ADC1B749}" dt="2021-06-21T14:16:00.708" v="1328" actId="47"/>
        <pc:sldMkLst>
          <pc:docMk/>
          <pc:sldMk cId="3650386782" sldId="343"/>
        </pc:sldMkLst>
        <pc:spChg chg="mod">
          <ac:chgData name="Satme, Joud" userId="0e019309-89de-4a7c-b4ca-194c403e43d8" providerId="ADAL" clId="{8F1C1412-E8ED-4308-A2DC-6548ADC1B749}" dt="2021-06-14T14:19:16.214" v="1322" actId="20577"/>
          <ac:spMkLst>
            <pc:docMk/>
            <pc:sldMk cId="3650386782" sldId="343"/>
            <ac:spMk id="2" creationId="{854871D1-4A31-49D0-8162-0678263BD137}"/>
          </ac:spMkLst>
        </pc:spChg>
        <pc:spChg chg="del">
          <ac:chgData name="Satme, Joud" userId="0e019309-89de-4a7c-b4ca-194c403e43d8" providerId="ADAL" clId="{8F1C1412-E8ED-4308-A2DC-6548ADC1B749}" dt="2021-06-14T14:15:47.322" v="1275" actId="478"/>
          <ac:spMkLst>
            <pc:docMk/>
            <pc:sldMk cId="3650386782" sldId="343"/>
            <ac:spMk id="3" creationId="{01202A08-297E-4727-8D95-DD71836A99C9}"/>
          </ac:spMkLst>
        </pc:spChg>
        <pc:spChg chg="del">
          <ac:chgData name="Satme, Joud" userId="0e019309-89de-4a7c-b4ca-194c403e43d8" providerId="ADAL" clId="{8F1C1412-E8ED-4308-A2DC-6548ADC1B749}" dt="2021-06-14T14:15:36.690" v="1273" actId="478"/>
          <ac:spMkLst>
            <pc:docMk/>
            <pc:sldMk cId="3650386782" sldId="343"/>
            <ac:spMk id="4" creationId="{A60E7730-65F0-4CE8-9DEE-D72573249EAE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5" creationId="{CEF42B6A-6639-498F-B74F-C294D6961720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6" creationId="{06001FC9-1FEE-41AE-ACF6-16F5453BFFD1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7" creationId="{7DB0FD41-0078-4529-806D-652F3F352ECB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8" creationId="{CC1C8212-D302-4245-8CB1-E263901ABCCC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9" creationId="{9D25372A-3EA2-4F80-8046-D8CB83BD098A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10" creationId="{870DCE69-CBCA-4435-9A35-12143C6E66FE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11" creationId="{0D15B26D-3EBA-4BDA-929B-E1D069CDFEA1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12" creationId="{DE25A55C-1C38-4568-B547-416C0F4FA865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13" creationId="{955A5A13-B00C-4533-96EA-76FD1DB2B0F8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14" creationId="{9FBAD8CD-BCC1-4398-AC0C-34F55006A1CD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15" creationId="{6B19CBB6-FEFD-4160-AA65-1E5578AFD292}"/>
          </ac:spMkLst>
        </pc:spChg>
        <pc:spChg chg="add del mod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17" creationId="{E34BFF11-B1AE-4CCC-9C24-507724D6C3AA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19" creationId="{14133B6D-58FE-4787-B4F0-42C14C883586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20" creationId="{E726CE75-22ED-4477-8BF1-AF1206EB1C4D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21" creationId="{31603575-883A-4EB6-AB11-3C59AF637599}"/>
          </ac:spMkLst>
        </pc:spChg>
        <pc:spChg chg="add del mod">
          <ac:chgData name="Satme, Joud" userId="0e019309-89de-4a7c-b4ca-194c403e43d8" providerId="ADAL" clId="{8F1C1412-E8ED-4308-A2DC-6548ADC1B749}" dt="2021-06-14T14:16:59.184" v="1277"/>
          <ac:spMkLst>
            <pc:docMk/>
            <pc:sldMk cId="3650386782" sldId="343"/>
            <ac:spMk id="22" creationId="{310D2811-4AF6-492C-AD11-C0350702C764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24" creationId="{0CDB0E30-0D9D-4897-A00C-09AD9295C5DE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25" creationId="{3D277F97-5544-4894-8D5E-7AF55A9677BE}"/>
          </ac:spMkLst>
        </pc:spChg>
        <pc:spChg chg="del">
          <ac:chgData name="Satme, Joud" userId="0e019309-89de-4a7c-b4ca-194c403e43d8" providerId="ADAL" clId="{8F1C1412-E8ED-4308-A2DC-6548ADC1B749}" dt="2021-06-14T14:15:41.170" v="1274" actId="478"/>
          <ac:spMkLst>
            <pc:docMk/>
            <pc:sldMk cId="3650386782" sldId="343"/>
            <ac:spMk id="27" creationId="{C39336E7-0772-4EFA-88FB-DDC4075B4F68}"/>
          </ac:spMkLst>
        </pc:spChg>
        <pc:picChg chg="add mod modCrop">
          <ac:chgData name="Satme, Joud" userId="0e019309-89de-4a7c-b4ca-194c403e43d8" providerId="ADAL" clId="{8F1C1412-E8ED-4308-A2DC-6548ADC1B749}" dt="2021-06-14T14:19:22.672" v="1324" actId="14100"/>
          <ac:picMkLst>
            <pc:docMk/>
            <pc:sldMk cId="3650386782" sldId="343"/>
            <ac:picMk id="26" creationId="{85F8A131-C1ED-4E8D-830E-EE711EC4B6E9}"/>
          </ac:picMkLst>
        </pc:picChg>
      </pc:sldChg>
      <pc:sldChg chg="new del">
        <pc:chgData name="Satme, Joud" userId="0e019309-89de-4a7c-b4ca-194c403e43d8" providerId="ADAL" clId="{8F1C1412-E8ED-4308-A2DC-6548ADC1B749}" dt="2021-06-14T14:18:55.548" v="1288" actId="47"/>
        <pc:sldMkLst>
          <pc:docMk/>
          <pc:sldMk cId="2745712324" sldId="344"/>
        </pc:sldMkLst>
      </pc:sldChg>
      <pc:sldChg chg="addSp delSp modSp new mod modAnim addCm delCm">
        <pc:chgData name="Satme, Joud" userId="0e019309-89de-4a7c-b4ca-194c403e43d8" providerId="ADAL" clId="{8F1C1412-E8ED-4308-A2DC-6548ADC1B749}" dt="2021-06-28T13:59:28.991" v="2132"/>
        <pc:sldMkLst>
          <pc:docMk/>
          <pc:sldMk cId="4027144107" sldId="344"/>
        </pc:sldMkLst>
        <pc:spChg chg="mod">
          <ac:chgData name="Satme, Joud" userId="0e019309-89de-4a7c-b4ca-194c403e43d8" providerId="ADAL" clId="{8F1C1412-E8ED-4308-A2DC-6548ADC1B749}" dt="2021-06-28T12:48:14.515" v="1911" actId="14100"/>
          <ac:spMkLst>
            <pc:docMk/>
            <pc:sldMk cId="4027144107" sldId="344"/>
            <ac:spMk id="2" creationId="{B5808396-5EDB-443F-8609-D97C4618B74D}"/>
          </ac:spMkLst>
        </pc:spChg>
        <pc:spChg chg="del mod">
          <ac:chgData name="Satme, Joud" userId="0e019309-89de-4a7c-b4ca-194c403e43d8" providerId="ADAL" clId="{8F1C1412-E8ED-4308-A2DC-6548ADC1B749}" dt="2021-06-28T13:32:51.300" v="1988"/>
          <ac:spMkLst>
            <pc:docMk/>
            <pc:sldMk cId="4027144107" sldId="344"/>
            <ac:spMk id="3" creationId="{E8D72877-28AA-472C-9D41-6D74A5AA1EBF}"/>
          </ac:spMkLst>
        </pc:spChg>
        <pc:spChg chg="del mod">
          <ac:chgData name="Satme, Joud" userId="0e019309-89de-4a7c-b4ca-194c403e43d8" providerId="ADAL" clId="{8F1C1412-E8ED-4308-A2DC-6548ADC1B749}" dt="2021-06-28T13:34:16.899" v="2006" actId="478"/>
          <ac:spMkLst>
            <pc:docMk/>
            <pc:sldMk cId="4027144107" sldId="344"/>
            <ac:spMk id="4" creationId="{65023801-EA5B-439B-9F05-10B38DF36BFF}"/>
          </ac:spMkLst>
        </pc:spChg>
        <pc:spChg chg="add del mod">
          <ac:chgData name="Satme, Joud" userId="0e019309-89de-4a7c-b4ca-194c403e43d8" providerId="ADAL" clId="{8F1C1412-E8ED-4308-A2DC-6548ADC1B749}" dt="2021-06-28T13:28:31.073" v="1929" actId="478"/>
          <ac:spMkLst>
            <pc:docMk/>
            <pc:sldMk cId="4027144107" sldId="344"/>
            <ac:spMk id="7" creationId="{CD711966-A078-4771-BF46-F804623EF4DE}"/>
          </ac:spMkLst>
        </pc:spChg>
        <pc:spChg chg="add del mod">
          <ac:chgData name="Satme, Joud" userId="0e019309-89de-4a7c-b4ca-194c403e43d8" providerId="ADAL" clId="{8F1C1412-E8ED-4308-A2DC-6548ADC1B749}" dt="2021-06-28T13:28:32.915" v="1930" actId="478"/>
          <ac:spMkLst>
            <pc:docMk/>
            <pc:sldMk cId="4027144107" sldId="344"/>
            <ac:spMk id="9" creationId="{A995AF31-DC3F-49AB-BCC7-D6AA92D27B43}"/>
          </ac:spMkLst>
        </pc:spChg>
        <pc:spChg chg="add mod">
          <ac:chgData name="Satme, Joud" userId="0e019309-89de-4a7c-b4ca-194c403e43d8" providerId="ADAL" clId="{8F1C1412-E8ED-4308-A2DC-6548ADC1B749}" dt="2021-06-28T13:58:03.817" v="2121" actId="1076"/>
          <ac:spMkLst>
            <pc:docMk/>
            <pc:sldMk cId="4027144107" sldId="344"/>
            <ac:spMk id="12" creationId="{E765C360-98ED-4213-B5CA-1F88941CA5CC}"/>
          </ac:spMkLst>
        </pc:spChg>
        <pc:spChg chg="add mod">
          <ac:chgData name="Satme, Joud" userId="0e019309-89de-4a7c-b4ca-194c403e43d8" providerId="ADAL" clId="{8F1C1412-E8ED-4308-A2DC-6548ADC1B749}" dt="2021-06-28T13:58:03.817" v="2121" actId="1076"/>
          <ac:spMkLst>
            <pc:docMk/>
            <pc:sldMk cId="4027144107" sldId="344"/>
            <ac:spMk id="13" creationId="{491EAB39-B1F6-497E-A1B5-D122E1D6C760}"/>
          </ac:spMkLst>
        </pc:spChg>
        <pc:spChg chg="add mod">
          <ac:chgData name="Satme, Joud" userId="0e019309-89de-4a7c-b4ca-194c403e43d8" providerId="ADAL" clId="{8F1C1412-E8ED-4308-A2DC-6548ADC1B749}" dt="2021-06-28T13:58:03.817" v="2121" actId="1076"/>
          <ac:spMkLst>
            <pc:docMk/>
            <pc:sldMk cId="4027144107" sldId="344"/>
            <ac:spMk id="16" creationId="{BB26EDC5-4D1B-4C6B-BB1E-CD2D53659365}"/>
          </ac:spMkLst>
        </pc:spChg>
        <pc:spChg chg="add mod">
          <ac:chgData name="Satme, Joud" userId="0e019309-89de-4a7c-b4ca-194c403e43d8" providerId="ADAL" clId="{8F1C1412-E8ED-4308-A2DC-6548ADC1B749}" dt="2021-06-28T13:58:03.817" v="2121" actId="1076"/>
          <ac:spMkLst>
            <pc:docMk/>
            <pc:sldMk cId="4027144107" sldId="344"/>
            <ac:spMk id="18" creationId="{828AE80C-7AD3-4001-8632-FBF00E615B9C}"/>
          </ac:spMkLst>
        </pc:spChg>
        <pc:spChg chg="add mod">
          <ac:chgData name="Satme, Joud" userId="0e019309-89de-4a7c-b4ca-194c403e43d8" providerId="ADAL" clId="{8F1C1412-E8ED-4308-A2DC-6548ADC1B749}" dt="2021-06-28T13:58:03.817" v="2121" actId="1076"/>
          <ac:spMkLst>
            <pc:docMk/>
            <pc:sldMk cId="4027144107" sldId="344"/>
            <ac:spMk id="20" creationId="{04B0E07C-F348-411E-B80D-6901C5B8CE02}"/>
          </ac:spMkLst>
        </pc:spChg>
        <pc:spChg chg="add">
          <ac:chgData name="Satme, Joud" userId="0e019309-89de-4a7c-b4ca-194c403e43d8" providerId="ADAL" clId="{8F1C1412-E8ED-4308-A2DC-6548ADC1B749}" dt="2021-06-28T13:35:45.236" v="2019" actId="11529"/>
          <ac:spMkLst>
            <pc:docMk/>
            <pc:sldMk cId="4027144107" sldId="344"/>
            <ac:spMk id="25" creationId="{73C3E951-3733-4407-8BB3-95BF2A957181}"/>
          </ac:spMkLst>
        </pc:spChg>
        <pc:spChg chg="add mod">
          <ac:chgData name="Satme, Joud" userId="0e019309-89de-4a7c-b4ca-194c403e43d8" providerId="ADAL" clId="{8F1C1412-E8ED-4308-A2DC-6548ADC1B749}" dt="2021-06-28T13:51:39.738" v="2082" actId="1076"/>
          <ac:spMkLst>
            <pc:docMk/>
            <pc:sldMk cId="4027144107" sldId="344"/>
            <ac:spMk id="28" creationId="{16C7526E-4FA0-4594-980C-1161C88BBFD5}"/>
          </ac:spMkLst>
        </pc:spChg>
        <pc:spChg chg="add">
          <ac:chgData name="Satme, Joud" userId="0e019309-89de-4a7c-b4ca-194c403e43d8" providerId="ADAL" clId="{8F1C1412-E8ED-4308-A2DC-6548ADC1B749}" dt="2021-06-28T13:40:49.110" v="2043" actId="11529"/>
          <ac:spMkLst>
            <pc:docMk/>
            <pc:sldMk cId="4027144107" sldId="344"/>
            <ac:spMk id="29" creationId="{476E7942-07D9-4E4E-8704-F2B2E7DF72EB}"/>
          </ac:spMkLst>
        </pc:spChg>
        <pc:spChg chg="add mod">
          <ac:chgData name="Satme, Joud" userId="0e019309-89de-4a7c-b4ca-194c403e43d8" providerId="ADAL" clId="{8F1C1412-E8ED-4308-A2DC-6548ADC1B749}" dt="2021-06-28T13:41:34.699" v="2047" actId="1076"/>
          <ac:spMkLst>
            <pc:docMk/>
            <pc:sldMk cId="4027144107" sldId="344"/>
            <ac:spMk id="30" creationId="{0CEF6988-3C92-4876-A156-763D20C5B3FA}"/>
          </ac:spMkLst>
        </pc:spChg>
        <pc:spChg chg="add">
          <ac:chgData name="Satme, Joud" userId="0e019309-89de-4a7c-b4ca-194c403e43d8" providerId="ADAL" clId="{8F1C1412-E8ED-4308-A2DC-6548ADC1B749}" dt="2021-06-28T13:42:13.394" v="2053" actId="11529"/>
          <ac:spMkLst>
            <pc:docMk/>
            <pc:sldMk cId="4027144107" sldId="344"/>
            <ac:spMk id="33" creationId="{8B0C113C-F073-4606-A476-6D35DC91CA10}"/>
          </ac:spMkLst>
        </pc:spChg>
        <pc:spChg chg="add mod">
          <ac:chgData name="Satme, Joud" userId="0e019309-89de-4a7c-b4ca-194c403e43d8" providerId="ADAL" clId="{8F1C1412-E8ED-4308-A2DC-6548ADC1B749}" dt="2021-06-28T13:42:38.079" v="2056" actId="1076"/>
          <ac:spMkLst>
            <pc:docMk/>
            <pc:sldMk cId="4027144107" sldId="344"/>
            <ac:spMk id="34" creationId="{3394A509-8782-4700-A09F-DD73B5512C19}"/>
          </ac:spMkLst>
        </pc:spChg>
        <pc:spChg chg="add del mod">
          <ac:chgData name="Satme, Joud" userId="0e019309-89de-4a7c-b4ca-194c403e43d8" providerId="ADAL" clId="{8F1C1412-E8ED-4308-A2DC-6548ADC1B749}" dt="2021-06-28T13:49:53.326" v="2075" actId="478"/>
          <ac:spMkLst>
            <pc:docMk/>
            <pc:sldMk cId="4027144107" sldId="344"/>
            <ac:spMk id="37" creationId="{C6104144-4FE0-422A-A0E3-DCEF5A5EF98D}"/>
          </ac:spMkLst>
        </pc:spChg>
        <pc:spChg chg="add">
          <ac:chgData name="Satme, Joud" userId="0e019309-89de-4a7c-b4ca-194c403e43d8" providerId="ADAL" clId="{8F1C1412-E8ED-4308-A2DC-6548ADC1B749}" dt="2021-06-28T13:50:47.516" v="2080" actId="11529"/>
          <ac:spMkLst>
            <pc:docMk/>
            <pc:sldMk cId="4027144107" sldId="344"/>
            <ac:spMk id="38" creationId="{FDBDD957-2718-49D5-B707-BA094A7FB4E2}"/>
          </ac:spMkLst>
        </pc:spChg>
        <pc:spChg chg="add mod">
          <ac:chgData name="Satme, Joud" userId="0e019309-89de-4a7c-b4ca-194c403e43d8" providerId="ADAL" clId="{8F1C1412-E8ED-4308-A2DC-6548ADC1B749}" dt="2021-06-28T13:51:52.305" v="2085" actId="14100"/>
          <ac:spMkLst>
            <pc:docMk/>
            <pc:sldMk cId="4027144107" sldId="344"/>
            <ac:spMk id="39" creationId="{24451285-6282-4C7A-8A0A-9A73BBE08348}"/>
          </ac:spMkLst>
        </pc:spChg>
        <pc:spChg chg="add del">
          <ac:chgData name="Satme, Joud" userId="0e019309-89de-4a7c-b4ca-194c403e43d8" providerId="ADAL" clId="{8F1C1412-E8ED-4308-A2DC-6548ADC1B749}" dt="2021-06-28T13:52:42.503" v="2093" actId="11529"/>
          <ac:spMkLst>
            <pc:docMk/>
            <pc:sldMk cId="4027144107" sldId="344"/>
            <ac:spMk id="42" creationId="{970C3F54-71A1-4DC1-BFF1-17C5182B3CD9}"/>
          </ac:spMkLst>
        </pc:spChg>
        <pc:spChg chg="add del">
          <ac:chgData name="Satme, Joud" userId="0e019309-89de-4a7c-b4ca-194c403e43d8" providerId="ADAL" clId="{8F1C1412-E8ED-4308-A2DC-6548ADC1B749}" dt="2021-06-28T13:52:52.688" v="2095" actId="11529"/>
          <ac:spMkLst>
            <pc:docMk/>
            <pc:sldMk cId="4027144107" sldId="344"/>
            <ac:spMk id="43" creationId="{B4A654F3-3A81-401E-AB0E-78A9D3973AC0}"/>
          </ac:spMkLst>
        </pc:spChg>
        <pc:spChg chg="add del">
          <ac:chgData name="Satme, Joud" userId="0e019309-89de-4a7c-b4ca-194c403e43d8" providerId="ADAL" clId="{8F1C1412-E8ED-4308-A2DC-6548ADC1B749}" dt="2021-06-28T13:54:01.139" v="2097" actId="11529"/>
          <ac:spMkLst>
            <pc:docMk/>
            <pc:sldMk cId="4027144107" sldId="344"/>
            <ac:spMk id="44" creationId="{53751829-EE77-49D3-B05B-050F93F763D3}"/>
          </ac:spMkLst>
        </pc:spChg>
        <pc:spChg chg="add del">
          <ac:chgData name="Satme, Joud" userId="0e019309-89de-4a7c-b4ca-194c403e43d8" providerId="ADAL" clId="{8F1C1412-E8ED-4308-A2DC-6548ADC1B749}" dt="2021-06-28T13:54:13.907" v="2099" actId="11529"/>
          <ac:spMkLst>
            <pc:docMk/>
            <pc:sldMk cId="4027144107" sldId="344"/>
            <ac:spMk id="45" creationId="{0190781F-9D08-4266-A334-E7CFCCE1ADBA}"/>
          </ac:spMkLst>
        </pc:spChg>
        <pc:spChg chg="add del">
          <ac:chgData name="Satme, Joud" userId="0e019309-89de-4a7c-b4ca-194c403e43d8" providerId="ADAL" clId="{8F1C1412-E8ED-4308-A2DC-6548ADC1B749}" dt="2021-06-28T13:54:29.484" v="2101" actId="11529"/>
          <ac:spMkLst>
            <pc:docMk/>
            <pc:sldMk cId="4027144107" sldId="344"/>
            <ac:spMk id="46" creationId="{8560502B-67AA-4A12-9906-C33D585340AB}"/>
          </ac:spMkLst>
        </pc:spChg>
        <pc:spChg chg="add del">
          <ac:chgData name="Satme, Joud" userId="0e019309-89de-4a7c-b4ca-194c403e43d8" providerId="ADAL" clId="{8F1C1412-E8ED-4308-A2DC-6548ADC1B749}" dt="2021-06-28T13:54:55.218" v="2103" actId="11529"/>
          <ac:spMkLst>
            <pc:docMk/>
            <pc:sldMk cId="4027144107" sldId="344"/>
            <ac:spMk id="47" creationId="{B62BB304-0459-447A-A996-E01CD8EABB17}"/>
          </ac:spMkLst>
        </pc:spChg>
        <pc:spChg chg="add del">
          <ac:chgData name="Satme, Joud" userId="0e019309-89de-4a7c-b4ca-194c403e43d8" providerId="ADAL" clId="{8F1C1412-E8ED-4308-A2DC-6548ADC1B749}" dt="2021-06-28T13:55:18.153" v="2105" actId="11529"/>
          <ac:spMkLst>
            <pc:docMk/>
            <pc:sldMk cId="4027144107" sldId="344"/>
            <ac:spMk id="48" creationId="{73966888-0B32-446E-8F82-947528AA58C2}"/>
          </ac:spMkLst>
        </pc:spChg>
        <pc:spChg chg="add del">
          <ac:chgData name="Satme, Joud" userId="0e019309-89de-4a7c-b4ca-194c403e43d8" providerId="ADAL" clId="{8F1C1412-E8ED-4308-A2DC-6548ADC1B749}" dt="2021-06-28T13:55:50.317" v="2107" actId="11529"/>
          <ac:spMkLst>
            <pc:docMk/>
            <pc:sldMk cId="4027144107" sldId="344"/>
            <ac:spMk id="49" creationId="{0424C492-9303-4BA2-B49B-5E16E42785DE}"/>
          </ac:spMkLst>
        </pc:spChg>
        <pc:spChg chg="add mod">
          <ac:chgData name="Satme, Joud" userId="0e019309-89de-4a7c-b4ca-194c403e43d8" providerId="ADAL" clId="{8F1C1412-E8ED-4308-A2DC-6548ADC1B749}" dt="2021-06-28T13:57:15.322" v="2116" actId="1076"/>
          <ac:spMkLst>
            <pc:docMk/>
            <pc:sldMk cId="4027144107" sldId="344"/>
            <ac:spMk id="50" creationId="{80FB2B71-EBFB-4C37-8B96-57D405F218C8}"/>
          </ac:spMkLst>
        </pc:spChg>
        <pc:spChg chg="add mod">
          <ac:chgData name="Satme, Joud" userId="0e019309-89de-4a7c-b4ca-194c403e43d8" providerId="ADAL" clId="{8F1C1412-E8ED-4308-A2DC-6548ADC1B749}" dt="2021-06-28T13:57:46.676" v="2120" actId="14100"/>
          <ac:spMkLst>
            <pc:docMk/>
            <pc:sldMk cId="4027144107" sldId="344"/>
            <ac:spMk id="51" creationId="{B0D7119E-42D2-42F9-91FC-63FFB44C5BFB}"/>
          </ac:spMkLst>
        </pc:spChg>
        <pc:spChg chg="add mod">
          <ac:chgData name="Satme, Joud" userId="0e019309-89de-4a7c-b4ca-194c403e43d8" providerId="ADAL" clId="{8F1C1412-E8ED-4308-A2DC-6548ADC1B749}" dt="2021-06-28T13:59:18.008" v="2131" actId="1076"/>
          <ac:spMkLst>
            <pc:docMk/>
            <pc:sldMk cId="4027144107" sldId="344"/>
            <ac:spMk id="54" creationId="{CE56AED4-7219-4C76-900E-AA208270DEAD}"/>
          </ac:spMkLst>
        </pc:spChg>
        <pc:picChg chg="add mod">
          <ac:chgData name="Satme, Joud" userId="0e019309-89de-4a7c-b4ca-194c403e43d8" providerId="ADAL" clId="{8F1C1412-E8ED-4308-A2DC-6548ADC1B749}" dt="2021-06-28T13:34:49.690" v="2018" actId="14100"/>
          <ac:picMkLst>
            <pc:docMk/>
            <pc:sldMk cId="4027144107" sldId="344"/>
            <ac:picMk id="22" creationId="{5AAC26D9-2CCB-4894-95B5-613D0BABCB2A}"/>
          </ac:picMkLst>
        </pc:picChg>
        <pc:picChg chg="add del mod">
          <ac:chgData name="Satme, Joud" userId="0e019309-89de-4a7c-b4ca-194c403e43d8" providerId="ADAL" clId="{8F1C1412-E8ED-4308-A2DC-6548ADC1B749}" dt="2021-06-28T13:34:34.557" v="2011" actId="478"/>
          <ac:picMkLst>
            <pc:docMk/>
            <pc:sldMk cId="4027144107" sldId="344"/>
            <ac:picMk id="24" creationId="{3E8F1C8D-87DF-4E95-92EC-99112139175B}"/>
          </ac:picMkLst>
        </pc:picChg>
        <pc:picChg chg="add mod ord">
          <ac:chgData name="Satme, Joud" userId="0e019309-89de-4a7c-b4ca-194c403e43d8" providerId="ADAL" clId="{8F1C1412-E8ED-4308-A2DC-6548ADC1B749}" dt="2021-06-28T13:40:06.984" v="2040" actId="1076"/>
          <ac:picMkLst>
            <pc:docMk/>
            <pc:sldMk cId="4027144107" sldId="344"/>
            <ac:picMk id="27" creationId="{5A53000A-EFEA-40B2-B551-C5B72674D518}"/>
          </ac:picMkLst>
        </pc:picChg>
        <pc:picChg chg="add mod">
          <ac:chgData name="Satme, Joud" userId="0e019309-89de-4a7c-b4ca-194c403e43d8" providerId="ADAL" clId="{8F1C1412-E8ED-4308-A2DC-6548ADC1B749}" dt="2021-06-28T13:41:49.084" v="2052" actId="1076"/>
          <ac:picMkLst>
            <pc:docMk/>
            <pc:sldMk cId="4027144107" sldId="344"/>
            <ac:picMk id="32" creationId="{D327DFD1-21A2-4F9E-8DF6-242C34716DFA}"/>
          </ac:picMkLst>
        </pc:picChg>
        <pc:picChg chg="add mod modCrop">
          <ac:chgData name="Satme, Joud" userId="0e019309-89de-4a7c-b4ca-194c403e43d8" providerId="ADAL" clId="{8F1C1412-E8ED-4308-A2DC-6548ADC1B749}" dt="2021-06-28T13:50:15.501" v="2079" actId="732"/>
          <ac:picMkLst>
            <pc:docMk/>
            <pc:sldMk cId="4027144107" sldId="344"/>
            <ac:picMk id="36" creationId="{1404AE9A-AD3D-491A-BC06-085C7EBE731E}"/>
          </ac:picMkLst>
        </pc:picChg>
        <pc:picChg chg="add mod">
          <ac:chgData name="Satme, Joud" userId="0e019309-89de-4a7c-b4ca-194c403e43d8" providerId="ADAL" clId="{8F1C1412-E8ED-4308-A2DC-6548ADC1B749}" dt="2021-06-28T13:52:11.003" v="2091" actId="14100"/>
          <ac:picMkLst>
            <pc:docMk/>
            <pc:sldMk cId="4027144107" sldId="344"/>
            <ac:picMk id="41" creationId="{0D0A08BA-52ED-4F41-A4A7-3771F4F37BED}"/>
          </ac:picMkLst>
        </pc:picChg>
        <pc:picChg chg="add mod">
          <ac:chgData name="Satme, Joud" userId="0e019309-89de-4a7c-b4ca-194c403e43d8" providerId="ADAL" clId="{8F1C1412-E8ED-4308-A2DC-6548ADC1B749}" dt="2021-06-28T13:58:39.981" v="2129" actId="1076"/>
          <ac:picMkLst>
            <pc:docMk/>
            <pc:sldMk cId="4027144107" sldId="344"/>
            <ac:picMk id="53" creationId="{83689262-A6E4-472F-B884-4A29CDD7993B}"/>
          </ac:picMkLst>
        </pc:picChg>
        <pc:cxnChg chg="add mod">
          <ac:chgData name="Satme, Joud" userId="0e019309-89de-4a7c-b4ca-194c403e43d8" providerId="ADAL" clId="{8F1C1412-E8ED-4308-A2DC-6548ADC1B749}" dt="2021-06-28T13:58:03.817" v="2121" actId="1076"/>
          <ac:cxnSpMkLst>
            <pc:docMk/>
            <pc:sldMk cId="4027144107" sldId="344"/>
            <ac:cxnSpMk id="6" creationId="{8A10D19D-A41C-4F47-89DD-B0D1C577EF08}"/>
          </ac:cxnSpMkLst>
        </pc:cxnChg>
        <pc:cxnChg chg="add del mod">
          <ac:chgData name="Satme, Joud" userId="0e019309-89de-4a7c-b4ca-194c403e43d8" providerId="ADAL" clId="{8F1C1412-E8ED-4308-A2DC-6548ADC1B749}" dt="2021-06-28T13:27:55.360" v="1920" actId="478"/>
          <ac:cxnSpMkLst>
            <pc:docMk/>
            <pc:sldMk cId="4027144107" sldId="344"/>
            <ac:cxnSpMk id="8" creationId="{AC5ACA8C-8F39-4A6F-8769-B8D2CC23E87D}"/>
          </ac:cxnSpMkLst>
        </pc:cxnChg>
        <pc:cxnChg chg="add del mod">
          <ac:chgData name="Satme, Joud" userId="0e019309-89de-4a7c-b4ca-194c403e43d8" providerId="ADAL" clId="{8F1C1412-E8ED-4308-A2DC-6548ADC1B749}" dt="2021-06-28T13:28:35.104" v="1931" actId="478"/>
          <ac:cxnSpMkLst>
            <pc:docMk/>
            <pc:sldMk cId="4027144107" sldId="344"/>
            <ac:cxnSpMk id="10" creationId="{F733CC4E-07CA-40FC-ADB5-14BF8E6F2AC5}"/>
          </ac:cxnSpMkLst>
        </pc:cxnChg>
        <pc:cxnChg chg="add del mod">
          <ac:chgData name="Satme, Joud" userId="0e019309-89de-4a7c-b4ca-194c403e43d8" providerId="ADAL" clId="{8F1C1412-E8ED-4308-A2DC-6548ADC1B749}" dt="2021-06-28T13:28:35.104" v="1931" actId="478"/>
          <ac:cxnSpMkLst>
            <pc:docMk/>
            <pc:sldMk cId="4027144107" sldId="344"/>
            <ac:cxnSpMk id="11" creationId="{C7457A71-3CE6-41EB-AEE1-384FE5060221}"/>
          </ac:cxnSpMkLst>
        </pc:cxnChg>
        <pc:cxnChg chg="add mod">
          <ac:chgData name="Satme, Joud" userId="0e019309-89de-4a7c-b4ca-194c403e43d8" providerId="ADAL" clId="{8F1C1412-E8ED-4308-A2DC-6548ADC1B749}" dt="2021-06-28T13:58:03.817" v="2121" actId="1076"/>
          <ac:cxnSpMkLst>
            <pc:docMk/>
            <pc:sldMk cId="4027144107" sldId="344"/>
            <ac:cxnSpMk id="15" creationId="{4A3A1DD3-E963-4FAF-ABB6-64F1AF427B0F}"/>
          </ac:cxnSpMkLst>
        </pc:cxnChg>
        <pc:cxnChg chg="add mod">
          <ac:chgData name="Satme, Joud" userId="0e019309-89de-4a7c-b4ca-194c403e43d8" providerId="ADAL" clId="{8F1C1412-E8ED-4308-A2DC-6548ADC1B749}" dt="2021-06-28T13:58:03.817" v="2121" actId="1076"/>
          <ac:cxnSpMkLst>
            <pc:docMk/>
            <pc:sldMk cId="4027144107" sldId="344"/>
            <ac:cxnSpMk id="17" creationId="{25305413-3CAA-47F1-94E4-66AA882130F3}"/>
          </ac:cxnSpMkLst>
        </pc:cxnChg>
        <pc:cxnChg chg="add mod">
          <ac:chgData name="Satme, Joud" userId="0e019309-89de-4a7c-b4ca-194c403e43d8" providerId="ADAL" clId="{8F1C1412-E8ED-4308-A2DC-6548ADC1B749}" dt="2021-06-28T13:58:03.817" v="2121" actId="1076"/>
          <ac:cxnSpMkLst>
            <pc:docMk/>
            <pc:sldMk cId="4027144107" sldId="344"/>
            <ac:cxnSpMk id="19" creationId="{53591E62-8D43-4C27-A20A-441A909157BB}"/>
          </ac:cxnSpMkLst>
        </pc:cxnChg>
      </pc:sldChg>
      <pc:sldChg chg="add del">
        <pc:chgData name="Satme, Joud" userId="0e019309-89de-4a7c-b4ca-194c403e43d8" providerId="ADAL" clId="{8F1C1412-E8ED-4308-A2DC-6548ADC1B749}" dt="2021-06-21T14:15:59.220" v="1327" actId="47"/>
        <pc:sldMkLst>
          <pc:docMk/>
          <pc:sldMk cId="2270153446" sldId="345"/>
        </pc:sldMkLst>
      </pc:sldChg>
      <pc:sldChg chg="addSp delSp modSp new mod modAnim addCm delCm">
        <pc:chgData name="Satme, Joud" userId="0e019309-89de-4a7c-b4ca-194c403e43d8" providerId="ADAL" clId="{8F1C1412-E8ED-4308-A2DC-6548ADC1B749}" dt="2021-06-28T14:30:06.690" v="2276"/>
        <pc:sldMkLst>
          <pc:docMk/>
          <pc:sldMk cId="3595063188" sldId="345"/>
        </pc:sldMkLst>
        <pc:spChg chg="mod">
          <ac:chgData name="Satme, Joud" userId="0e019309-89de-4a7c-b4ca-194c403e43d8" providerId="ADAL" clId="{8F1C1412-E8ED-4308-A2DC-6548ADC1B749}" dt="2021-06-28T14:20:04.712" v="2169" actId="27636"/>
          <ac:spMkLst>
            <pc:docMk/>
            <pc:sldMk cId="3595063188" sldId="345"/>
            <ac:spMk id="2" creationId="{4BE3818B-4800-495D-ABBD-9EE6FA2768A9}"/>
          </ac:spMkLst>
        </pc:spChg>
        <pc:spChg chg="mod">
          <ac:chgData name="Satme, Joud" userId="0e019309-89de-4a7c-b4ca-194c403e43d8" providerId="ADAL" clId="{8F1C1412-E8ED-4308-A2DC-6548ADC1B749}" dt="2021-06-28T14:21:05.869" v="2189" actId="1076"/>
          <ac:spMkLst>
            <pc:docMk/>
            <pc:sldMk cId="3595063188" sldId="345"/>
            <ac:spMk id="3" creationId="{4971D183-718B-4AAA-AC98-C1BD413EDD19}"/>
          </ac:spMkLst>
        </pc:spChg>
        <pc:spChg chg="del mod">
          <ac:chgData name="Satme, Joud" userId="0e019309-89de-4a7c-b4ca-194c403e43d8" providerId="ADAL" clId="{8F1C1412-E8ED-4308-A2DC-6548ADC1B749}" dt="2021-06-28T14:20:38.978" v="2185" actId="478"/>
          <ac:spMkLst>
            <pc:docMk/>
            <pc:sldMk cId="3595063188" sldId="345"/>
            <ac:spMk id="4" creationId="{D0120D8A-FD5C-4EBE-B410-19DE98FBE9B5}"/>
          </ac:spMkLst>
        </pc:spChg>
        <pc:spChg chg="add mod">
          <ac:chgData name="Satme, Joud" userId="0e019309-89de-4a7c-b4ca-194c403e43d8" providerId="ADAL" clId="{8F1C1412-E8ED-4308-A2DC-6548ADC1B749}" dt="2021-06-28T14:23:46.253" v="2204"/>
          <ac:spMkLst>
            <pc:docMk/>
            <pc:sldMk cId="3595063188" sldId="345"/>
            <ac:spMk id="5" creationId="{D669D955-7275-4B1C-86C1-C55E019AE3AF}"/>
          </ac:spMkLst>
        </pc:spChg>
        <pc:spChg chg="add del mod">
          <ac:chgData name="Satme, Joud" userId="0e019309-89de-4a7c-b4ca-194c403e43d8" providerId="ADAL" clId="{8F1C1412-E8ED-4308-A2DC-6548ADC1B749}" dt="2021-06-28T14:22:19.163" v="2200" actId="478"/>
          <ac:spMkLst>
            <pc:docMk/>
            <pc:sldMk cId="3595063188" sldId="345"/>
            <ac:spMk id="8" creationId="{9373EAC8-4593-425E-A55E-724B24DF8E92}"/>
          </ac:spMkLst>
        </pc:spChg>
        <pc:spChg chg="add mod">
          <ac:chgData name="Satme, Joud" userId="0e019309-89de-4a7c-b4ca-194c403e43d8" providerId="ADAL" clId="{8F1C1412-E8ED-4308-A2DC-6548ADC1B749}" dt="2021-06-28T14:28:56.854" v="2243" actId="20577"/>
          <ac:spMkLst>
            <pc:docMk/>
            <pc:sldMk cId="3595063188" sldId="345"/>
            <ac:spMk id="9" creationId="{8E74A285-69E3-49BF-B77A-6C34154BE8E8}"/>
          </ac:spMkLst>
        </pc:spChg>
        <pc:spChg chg="add mod">
          <ac:chgData name="Satme, Joud" userId="0e019309-89de-4a7c-b4ca-194c403e43d8" providerId="ADAL" clId="{8F1C1412-E8ED-4308-A2DC-6548ADC1B749}" dt="2021-06-28T14:29:46.914" v="2275" actId="1076"/>
          <ac:spMkLst>
            <pc:docMk/>
            <pc:sldMk cId="3595063188" sldId="345"/>
            <ac:spMk id="14" creationId="{5A20A6A1-9BC4-4500-8214-96CE5A27475D}"/>
          </ac:spMkLst>
        </pc:spChg>
        <pc:picChg chg="add del mod">
          <ac:chgData name="Satme, Joud" userId="0e019309-89de-4a7c-b4ca-194c403e43d8" providerId="ADAL" clId="{8F1C1412-E8ED-4308-A2DC-6548ADC1B749}" dt="2021-06-28T14:23:42.618" v="2202" actId="478"/>
          <ac:picMkLst>
            <pc:docMk/>
            <pc:sldMk cId="3595063188" sldId="345"/>
            <ac:picMk id="7" creationId="{E8F6EA41-6B4E-40D2-8F40-F5CE92B715AC}"/>
          </ac:picMkLst>
        </pc:picChg>
        <pc:picChg chg="add mod">
          <ac:chgData name="Satme, Joud" userId="0e019309-89de-4a7c-b4ca-194c403e43d8" providerId="ADAL" clId="{8F1C1412-E8ED-4308-A2DC-6548ADC1B749}" dt="2021-06-28T14:27:00.225" v="2234" actId="1076"/>
          <ac:picMkLst>
            <pc:docMk/>
            <pc:sldMk cId="3595063188" sldId="345"/>
            <ac:picMk id="11" creationId="{4BA5374A-FD55-4AA6-99D3-8CADF66F61B6}"/>
          </ac:picMkLst>
        </pc:picChg>
        <pc:picChg chg="add mod">
          <ac:chgData name="Satme, Joud" userId="0e019309-89de-4a7c-b4ca-194c403e43d8" providerId="ADAL" clId="{8F1C1412-E8ED-4308-A2DC-6548ADC1B749}" dt="2021-06-28T14:27:01.798" v="2235" actId="1076"/>
          <ac:picMkLst>
            <pc:docMk/>
            <pc:sldMk cId="3595063188" sldId="345"/>
            <ac:picMk id="13" creationId="{F88EA45B-04C1-435D-AEC3-4C713942413B}"/>
          </ac:picMkLst>
        </pc:picChg>
      </pc:sldChg>
    </pc:docChg>
  </pc:docChgLst>
  <pc:docChgLst>
    <pc:chgData name="SATME, JOUD" userId="0e019309-89de-4a7c-b4ca-194c403e43d8" providerId="ADAL" clId="{BAB14092-AE41-4198-B2CB-D00EDC1CD67B}"/>
    <pc:docChg chg="undo custSel addSld modSld">
      <pc:chgData name="SATME, JOUD" userId="0e019309-89de-4a7c-b4ca-194c403e43d8" providerId="ADAL" clId="{BAB14092-AE41-4198-B2CB-D00EDC1CD67B}" dt="2021-05-07T18:34:01.630" v="604" actId="14100"/>
      <pc:docMkLst>
        <pc:docMk/>
      </pc:docMkLst>
      <pc:sldChg chg="addSp modSp mod modAnim">
        <pc:chgData name="SATME, JOUD" userId="0e019309-89de-4a7c-b4ca-194c403e43d8" providerId="ADAL" clId="{BAB14092-AE41-4198-B2CB-D00EDC1CD67B}" dt="2021-05-07T18:06:43.204" v="527"/>
        <pc:sldMkLst>
          <pc:docMk/>
          <pc:sldMk cId="932730230" sldId="335"/>
        </pc:sldMkLst>
        <pc:spChg chg="mod">
          <ac:chgData name="SATME, JOUD" userId="0e019309-89de-4a7c-b4ca-194c403e43d8" providerId="ADAL" clId="{BAB14092-AE41-4198-B2CB-D00EDC1CD67B}" dt="2021-05-07T18:01:54.951" v="481" actId="14100"/>
          <ac:spMkLst>
            <pc:docMk/>
            <pc:sldMk cId="932730230" sldId="335"/>
            <ac:spMk id="2" creationId="{9AEA31B4-3BD6-4FAA-80D3-21544DABD350}"/>
          </ac:spMkLst>
        </pc:spChg>
        <pc:spChg chg="mod">
          <ac:chgData name="SATME, JOUD" userId="0e019309-89de-4a7c-b4ca-194c403e43d8" providerId="ADAL" clId="{BAB14092-AE41-4198-B2CB-D00EDC1CD67B}" dt="2021-05-07T18:01:10.343" v="466" actId="1076"/>
          <ac:spMkLst>
            <pc:docMk/>
            <pc:sldMk cId="932730230" sldId="335"/>
            <ac:spMk id="4" creationId="{169F7116-C48E-4A0C-A778-8145F933D5B2}"/>
          </ac:spMkLst>
        </pc:spChg>
        <pc:spChg chg="add mod">
          <ac:chgData name="SATME, JOUD" userId="0e019309-89de-4a7c-b4ca-194c403e43d8" providerId="ADAL" clId="{BAB14092-AE41-4198-B2CB-D00EDC1CD67B}" dt="2021-05-07T18:03:12.632" v="497" actId="20577"/>
          <ac:spMkLst>
            <pc:docMk/>
            <pc:sldMk cId="932730230" sldId="335"/>
            <ac:spMk id="6" creationId="{658D0A19-4F76-47E4-A3D1-818A1E842B8F}"/>
          </ac:spMkLst>
        </pc:spChg>
        <pc:picChg chg="add mod modCrop">
          <ac:chgData name="SATME, JOUD" userId="0e019309-89de-4a7c-b4ca-194c403e43d8" providerId="ADAL" clId="{BAB14092-AE41-4198-B2CB-D00EDC1CD67B}" dt="2021-05-07T18:02:08.581" v="486" actId="1076"/>
          <ac:picMkLst>
            <pc:docMk/>
            <pc:sldMk cId="932730230" sldId="335"/>
            <ac:picMk id="5" creationId="{22B03CD9-C1B2-45EA-9271-B1A06B1E00BD}"/>
          </ac:picMkLst>
        </pc:picChg>
      </pc:sldChg>
      <pc:sldChg chg="addSp delSp modSp mod modAnim">
        <pc:chgData name="SATME, JOUD" userId="0e019309-89de-4a7c-b4ca-194c403e43d8" providerId="ADAL" clId="{BAB14092-AE41-4198-B2CB-D00EDC1CD67B}" dt="2021-05-07T18:14:10.306" v="602" actId="20577"/>
        <pc:sldMkLst>
          <pc:docMk/>
          <pc:sldMk cId="1751258655" sldId="336"/>
        </pc:sldMkLst>
        <pc:spChg chg="mod ord">
          <ac:chgData name="SATME, JOUD" userId="0e019309-89de-4a7c-b4ca-194c403e43d8" providerId="ADAL" clId="{BAB14092-AE41-4198-B2CB-D00EDC1CD67B}" dt="2021-05-07T18:14:10.306" v="602" actId="20577"/>
          <ac:spMkLst>
            <pc:docMk/>
            <pc:sldMk cId="1751258655" sldId="336"/>
            <ac:spMk id="4" creationId="{169F7116-C48E-4A0C-A778-8145F933D5B2}"/>
          </ac:spMkLst>
        </pc:spChg>
        <pc:spChg chg="add mod">
          <ac:chgData name="SATME, JOUD" userId="0e019309-89de-4a7c-b4ca-194c403e43d8" providerId="ADAL" clId="{BAB14092-AE41-4198-B2CB-D00EDC1CD67B}" dt="2021-05-07T18:12:59.188" v="545" actId="1076"/>
          <ac:spMkLst>
            <pc:docMk/>
            <pc:sldMk cId="1751258655" sldId="336"/>
            <ac:spMk id="11" creationId="{FA7B1083-BC50-43F2-83AA-8FE0E3E894C6}"/>
          </ac:spMkLst>
        </pc:spChg>
        <pc:spChg chg="add mod">
          <ac:chgData name="SATME, JOUD" userId="0e019309-89de-4a7c-b4ca-194c403e43d8" providerId="ADAL" clId="{BAB14092-AE41-4198-B2CB-D00EDC1CD67B}" dt="2021-05-07T18:13:07.930" v="546" actId="1076"/>
          <ac:spMkLst>
            <pc:docMk/>
            <pc:sldMk cId="1751258655" sldId="336"/>
            <ac:spMk id="12" creationId="{4C79919A-AF58-4022-AFA5-82F5BBCAC187}"/>
          </ac:spMkLst>
        </pc:spChg>
        <pc:spChg chg="add mod">
          <ac:chgData name="SATME, JOUD" userId="0e019309-89de-4a7c-b4ca-194c403e43d8" providerId="ADAL" clId="{BAB14092-AE41-4198-B2CB-D00EDC1CD67B}" dt="2021-05-07T13:49:25.943" v="100" actId="208"/>
          <ac:spMkLst>
            <pc:docMk/>
            <pc:sldMk cId="1751258655" sldId="336"/>
            <ac:spMk id="13" creationId="{CB20CA44-4C0A-4D72-8918-1DC5D8AC105F}"/>
          </ac:spMkLst>
        </pc:spChg>
        <pc:spChg chg="add mod">
          <ac:chgData name="SATME, JOUD" userId="0e019309-89de-4a7c-b4ca-194c403e43d8" providerId="ADAL" clId="{BAB14092-AE41-4198-B2CB-D00EDC1CD67B}" dt="2021-05-07T13:49:32.101" v="102" actId="1076"/>
          <ac:spMkLst>
            <pc:docMk/>
            <pc:sldMk cId="1751258655" sldId="336"/>
            <ac:spMk id="14" creationId="{FC12A46D-D30B-4034-B85C-9B536D397EF0}"/>
          </ac:spMkLst>
        </pc:spChg>
        <pc:picChg chg="del">
          <ac:chgData name="SATME, JOUD" userId="0e019309-89de-4a7c-b4ca-194c403e43d8" providerId="ADAL" clId="{BAB14092-AE41-4198-B2CB-D00EDC1CD67B}" dt="2021-05-07T13:37:06.044" v="0" actId="478"/>
          <ac:picMkLst>
            <pc:docMk/>
            <pc:sldMk cId="1751258655" sldId="336"/>
            <ac:picMk id="5" creationId="{F18EE0F5-51F6-45EA-AC8E-7A527966A648}"/>
          </ac:picMkLst>
        </pc:picChg>
        <pc:picChg chg="add del mod">
          <ac:chgData name="SATME, JOUD" userId="0e019309-89de-4a7c-b4ca-194c403e43d8" providerId="ADAL" clId="{BAB14092-AE41-4198-B2CB-D00EDC1CD67B}" dt="2021-05-07T18:03:33.871" v="498" actId="478"/>
          <ac:picMkLst>
            <pc:docMk/>
            <pc:sldMk cId="1751258655" sldId="336"/>
            <ac:picMk id="6" creationId="{80F920BF-3955-4F6C-A40B-9546186274B1}"/>
          </ac:picMkLst>
        </pc:picChg>
        <pc:picChg chg="add mod modCrop">
          <ac:chgData name="SATME, JOUD" userId="0e019309-89de-4a7c-b4ca-194c403e43d8" providerId="ADAL" clId="{BAB14092-AE41-4198-B2CB-D00EDC1CD67B}" dt="2021-05-07T18:12:56.392" v="544" actId="1076"/>
          <ac:picMkLst>
            <pc:docMk/>
            <pc:sldMk cId="1751258655" sldId="336"/>
            <ac:picMk id="8" creationId="{935A9C37-6CE3-449D-8124-930BD71B9ADA}"/>
          </ac:picMkLst>
        </pc:picChg>
        <pc:picChg chg="add mod">
          <ac:chgData name="SATME, JOUD" userId="0e019309-89de-4a7c-b4ca-194c403e43d8" providerId="ADAL" clId="{BAB14092-AE41-4198-B2CB-D00EDC1CD67B}" dt="2021-05-07T18:08:35.870" v="541" actId="1076"/>
          <ac:picMkLst>
            <pc:docMk/>
            <pc:sldMk cId="1751258655" sldId="336"/>
            <ac:picMk id="10" creationId="{F57C28E1-2972-426E-8B33-C6210C8408D1}"/>
          </ac:picMkLst>
        </pc:picChg>
        <pc:picChg chg="add mod ord">
          <ac:chgData name="SATME, JOUD" userId="0e019309-89de-4a7c-b4ca-194c403e43d8" providerId="ADAL" clId="{BAB14092-AE41-4198-B2CB-D00EDC1CD67B}" dt="2021-05-07T18:12:50.248" v="543" actId="14100"/>
          <ac:picMkLst>
            <pc:docMk/>
            <pc:sldMk cId="1751258655" sldId="336"/>
            <ac:picMk id="16" creationId="{AF645FE3-F830-4306-9E47-12B68A8E9E66}"/>
          </ac:picMkLst>
        </pc:picChg>
      </pc:sldChg>
      <pc:sldChg chg="addSp delSp modSp add mod modAnim">
        <pc:chgData name="SATME, JOUD" userId="0e019309-89de-4a7c-b4ca-194c403e43d8" providerId="ADAL" clId="{BAB14092-AE41-4198-B2CB-D00EDC1CD67B}" dt="2021-05-07T18:34:01.630" v="604" actId="14100"/>
        <pc:sldMkLst>
          <pc:docMk/>
          <pc:sldMk cId="1723485406" sldId="337"/>
        </pc:sldMkLst>
        <pc:spChg chg="mod">
          <ac:chgData name="SATME, JOUD" userId="0e019309-89de-4a7c-b4ca-194c403e43d8" providerId="ADAL" clId="{BAB14092-AE41-4198-B2CB-D00EDC1CD67B}" dt="2021-05-07T14:21:07.494" v="452" actId="20577"/>
          <ac:spMkLst>
            <pc:docMk/>
            <pc:sldMk cId="1723485406" sldId="337"/>
            <ac:spMk id="4" creationId="{169F7116-C48E-4A0C-A778-8145F933D5B2}"/>
          </ac:spMkLst>
        </pc:spChg>
        <pc:spChg chg="del">
          <ac:chgData name="SATME, JOUD" userId="0e019309-89de-4a7c-b4ca-194c403e43d8" providerId="ADAL" clId="{BAB14092-AE41-4198-B2CB-D00EDC1CD67B}" dt="2021-05-07T14:04:14.372" v="359" actId="478"/>
          <ac:spMkLst>
            <pc:docMk/>
            <pc:sldMk cId="1723485406" sldId="337"/>
            <ac:spMk id="11" creationId="{FA7B1083-BC50-43F2-83AA-8FE0E3E894C6}"/>
          </ac:spMkLst>
        </pc:spChg>
        <pc:spChg chg="del">
          <ac:chgData name="SATME, JOUD" userId="0e019309-89de-4a7c-b4ca-194c403e43d8" providerId="ADAL" clId="{BAB14092-AE41-4198-B2CB-D00EDC1CD67B}" dt="2021-05-07T14:04:13.580" v="358" actId="478"/>
          <ac:spMkLst>
            <pc:docMk/>
            <pc:sldMk cId="1723485406" sldId="337"/>
            <ac:spMk id="12" creationId="{4C79919A-AF58-4022-AFA5-82F5BBCAC187}"/>
          </ac:spMkLst>
        </pc:spChg>
        <pc:picChg chg="add del mod">
          <ac:chgData name="SATME, JOUD" userId="0e019309-89de-4a7c-b4ca-194c403e43d8" providerId="ADAL" clId="{BAB14092-AE41-4198-B2CB-D00EDC1CD67B}" dt="2021-05-07T14:13:43.252" v="422" actId="478"/>
          <ac:picMkLst>
            <pc:docMk/>
            <pc:sldMk cId="1723485406" sldId="337"/>
            <ac:picMk id="5" creationId="{D68CE809-09E3-48A3-9449-6D27D7FE2C93}"/>
          </ac:picMkLst>
        </pc:picChg>
        <pc:picChg chg="del">
          <ac:chgData name="SATME, JOUD" userId="0e019309-89de-4a7c-b4ca-194c403e43d8" providerId="ADAL" clId="{BAB14092-AE41-4198-B2CB-D00EDC1CD67B}" dt="2021-05-07T14:04:10.893" v="355" actId="478"/>
          <ac:picMkLst>
            <pc:docMk/>
            <pc:sldMk cId="1723485406" sldId="337"/>
            <ac:picMk id="6" creationId="{80F920BF-3955-4F6C-A40B-9546186274B1}"/>
          </ac:picMkLst>
        </pc:picChg>
        <pc:picChg chg="del">
          <ac:chgData name="SATME, JOUD" userId="0e019309-89de-4a7c-b4ca-194c403e43d8" providerId="ADAL" clId="{BAB14092-AE41-4198-B2CB-D00EDC1CD67B}" dt="2021-05-07T14:04:11.612" v="356" actId="478"/>
          <ac:picMkLst>
            <pc:docMk/>
            <pc:sldMk cId="1723485406" sldId="337"/>
            <ac:picMk id="8" creationId="{935A9C37-6CE3-449D-8124-930BD71B9ADA}"/>
          </ac:picMkLst>
        </pc:picChg>
        <pc:picChg chg="add mod">
          <ac:chgData name="SATME, JOUD" userId="0e019309-89de-4a7c-b4ca-194c403e43d8" providerId="ADAL" clId="{BAB14092-AE41-4198-B2CB-D00EDC1CD67B}" dt="2021-05-07T18:34:01.630" v="604" actId="14100"/>
          <ac:picMkLst>
            <pc:docMk/>
            <pc:sldMk cId="1723485406" sldId="337"/>
            <ac:picMk id="9" creationId="{F2EA4B5C-2E99-4F29-9BE3-81A3FAD08BF0}"/>
          </ac:picMkLst>
        </pc:picChg>
        <pc:picChg chg="del">
          <ac:chgData name="SATME, JOUD" userId="0e019309-89de-4a7c-b4ca-194c403e43d8" providerId="ADAL" clId="{BAB14092-AE41-4198-B2CB-D00EDC1CD67B}" dt="2021-05-07T14:04:12.163" v="357" actId="478"/>
          <ac:picMkLst>
            <pc:docMk/>
            <pc:sldMk cId="1723485406" sldId="337"/>
            <ac:picMk id="10" creationId="{F57C28E1-2972-426E-8B33-C6210C8408D1}"/>
          </ac:picMkLst>
        </pc:picChg>
        <pc:picChg chg="add mod">
          <ac:chgData name="SATME, JOUD" userId="0e019309-89de-4a7c-b4ca-194c403e43d8" providerId="ADAL" clId="{BAB14092-AE41-4198-B2CB-D00EDC1CD67B}" dt="2021-05-07T18:33:58.055" v="603" actId="14100"/>
          <ac:picMkLst>
            <pc:docMk/>
            <pc:sldMk cId="1723485406" sldId="337"/>
            <ac:picMk id="16" creationId="{ED9C8E29-1BE0-4AE7-8ACF-6B3805EAF400}"/>
          </ac:picMkLst>
        </pc:picChg>
      </pc:sldChg>
    </pc:docChg>
  </pc:docChgLst>
  <pc:docChgLst>
    <pc:chgData name="Satme, Joud" userId="0e019309-89de-4a7c-b4ca-194c403e43d8" providerId="ADAL" clId="{26F37714-52E9-4692-9BFE-3AA0166A8FD1}"/>
    <pc:docChg chg="undo redo custSel addSld modSld">
      <pc:chgData name="Satme, Joud" userId="0e019309-89de-4a7c-b4ca-194c403e43d8" providerId="ADAL" clId="{26F37714-52E9-4692-9BFE-3AA0166A8FD1}" dt="2021-10-18T14:26:39.392" v="386"/>
      <pc:docMkLst>
        <pc:docMk/>
      </pc:docMkLst>
      <pc:sldChg chg="addSp delSp mod addAnim delAnim">
        <pc:chgData name="Satme, Joud" userId="0e019309-89de-4a7c-b4ca-194c403e43d8" providerId="ADAL" clId="{26F37714-52E9-4692-9BFE-3AA0166A8FD1}" dt="2021-10-18T13:47:35.818" v="286" actId="478"/>
        <pc:sldMkLst>
          <pc:docMk/>
          <pc:sldMk cId="2305709586" sldId="341"/>
        </pc:sldMkLst>
        <pc:spChg chg="add del">
          <ac:chgData name="Satme, Joud" userId="0e019309-89de-4a7c-b4ca-194c403e43d8" providerId="ADAL" clId="{26F37714-52E9-4692-9BFE-3AA0166A8FD1}" dt="2021-10-18T13:47:35.818" v="286" actId="478"/>
          <ac:spMkLst>
            <pc:docMk/>
            <pc:sldMk cId="2305709586" sldId="341"/>
            <ac:spMk id="35" creationId="{5C14CA0D-E5BD-47F5-81B5-13DC39F150B2}"/>
          </ac:spMkLst>
        </pc:spChg>
      </pc:sldChg>
      <pc:sldChg chg="modSp mod">
        <pc:chgData name="Satme, Joud" userId="0e019309-89de-4a7c-b4ca-194c403e43d8" providerId="ADAL" clId="{26F37714-52E9-4692-9BFE-3AA0166A8FD1}" dt="2021-10-18T13:48:49.976" v="294" actId="20577"/>
        <pc:sldMkLst>
          <pc:docMk/>
          <pc:sldMk cId="432719162" sldId="353"/>
        </pc:sldMkLst>
        <pc:spChg chg="mod">
          <ac:chgData name="Satme, Joud" userId="0e019309-89de-4a7c-b4ca-194c403e43d8" providerId="ADAL" clId="{26F37714-52E9-4692-9BFE-3AA0166A8FD1}" dt="2021-10-18T13:48:49.976" v="294" actId="20577"/>
          <ac:spMkLst>
            <pc:docMk/>
            <pc:sldMk cId="432719162" sldId="353"/>
            <ac:spMk id="18" creationId="{1FF5AB1D-AC5A-461F-9939-FA92023D141A}"/>
          </ac:spMkLst>
        </pc:spChg>
      </pc:sldChg>
      <pc:sldChg chg="addSp delSp modSp add mod modAnim">
        <pc:chgData name="Satme, Joud" userId="0e019309-89de-4a7c-b4ca-194c403e43d8" providerId="ADAL" clId="{26F37714-52E9-4692-9BFE-3AA0166A8FD1}" dt="2021-10-18T13:42:03.878" v="274"/>
        <pc:sldMkLst>
          <pc:docMk/>
          <pc:sldMk cId="3364975764" sldId="355"/>
        </pc:sldMkLst>
        <pc:spChg chg="mod">
          <ac:chgData name="Satme, Joud" userId="0e019309-89de-4a7c-b4ca-194c403e43d8" providerId="ADAL" clId="{26F37714-52E9-4692-9BFE-3AA0166A8FD1}" dt="2021-10-17T23:58:03.701" v="54" actId="14100"/>
          <ac:spMkLst>
            <pc:docMk/>
            <pc:sldMk cId="3364975764" sldId="355"/>
            <ac:spMk id="2" creationId="{9E31C802-762A-43DC-B41E-2E25EF4E8586}"/>
          </ac:spMkLst>
        </pc:spChg>
        <pc:spChg chg="del mod">
          <ac:chgData name="Satme, Joud" userId="0e019309-89de-4a7c-b4ca-194c403e43d8" providerId="ADAL" clId="{26F37714-52E9-4692-9BFE-3AA0166A8FD1}" dt="2021-10-18T05:00:51.951" v="79" actId="478"/>
          <ac:spMkLst>
            <pc:docMk/>
            <pc:sldMk cId="3364975764" sldId="355"/>
            <ac:spMk id="4" creationId="{6EFF5FC4-01B8-472A-A398-1251B5D64F53}"/>
          </ac:spMkLst>
        </pc:spChg>
        <pc:spChg chg="add del mod">
          <ac:chgData name="Satme, Joud" userId="0e019309-89de-4a7c-b4ca-194c403e43d8" providerId="ADAL" clId="{26F37714-52E9-4692-9BFE-3AA0166A8FD1}" dt="2021-10-17T23:58:29.595" v="61" actId="478"/>
          <ac:spMkLst>
            <pc:docMk/>
            <pc:sldMk cId="3364975764" sldId="355"/>
            <ac:spMk id="5" creationId="{C6FEB17D-BD08-4E99-9EBE-DF1D9B9D30FB}"/>
          </ac:spMkLst>
        </pc:spChg>
        <pc:spChg chg="del">
          <ac:chgData name="Satme, Joud" userId="0e019309-89de-4a7c-b4ca-194c403e43d8" providerId="ADAL" clId="{26F37714-52E9-4692-9BFE-3AA0166A8FD1}" dt="2021-10-17T23:58:26.107" v="60" actId="478"/>
          <ac:spMkLst>
            <pc:docMk/>
            <pc:sldMk cId="3364975764" sldId="355"/>
            <ac:spMk id="11" creationId="{43455BBD-1B62-4880-89A0-8301ECE2C68E}"/>
          </ac:spMkLst>
        </pc:spChg>
        <pc:picChg chg="del">
          <ac:chgData name="Satme, Joud" userId="0e019309-89de-4a7c-b4ca-194c403e43d8" providerId="ADAL" clId="{26F37714-52E9-4692-9BFE-3AA0166A8FD1}" dt="2021-10-17T23:58:06.005" v="55" actId="478"/>
          <ac:picMkLst>
            <pc:docMk/>
            <pc:sldMk cId="3364975764" sldId="355"/>
            <ac:picMk id="6" creationId="{335072A7-466B-46B9-BB53-D56685EA2BF2}"/>
          </ac:picMkLst>
        </pc:picChg>
        <pc:picChg chg="del">
          <ac:chgData name="Satme, Joud" userId="0e019309-89de-4a7c-b4ca-194c403e43d8" providerId="ADAL" clId="{26F37714-52E9-4692-9BFE-3AA0166A8FD1}" dt="2021-10-17T23:58:21.283" v="58" actId="478"/>
          <ac:picMkLst>
            <pc:docMk/>
            <pc:sldMk cId="3364975764" sldId="355"/>
            <ac:picMk id="8" creationId="{571775D7-91F4-4F79-92F9-F9E29A82D805}"/>
          </ac:picMkLst>
        </pc:picChg>
        <pc:picChg chg="add mod">
          <ac:chgData name="Satme, Joud" userId="0e019309-89de-4a7c-b4ca-194c403e43d8" providerId="ADAL" clId="{26F37714-52E9-4692-9BFE-3AA0166A8FD1}" dt="2021-10-18T05:26:52.444" v="95" actId="14100"/>
          <ac:picMkLst>
            <pc:docMk/>
            <pc:sldMk cId="3364975764" sldId="355"/>
            <ac:picMk id="9" creationId="{057E1AFD-3B96-41F6-AC7A-D0A96BD87335}"/>
          </ac:picMkLst>
        </pc:picChg>
        <pc:picChg chg="del">
          <ac:chgData name="Satme, Joud" userId="0e019309-89de-4a7c-b4ca-194c403e43d8" providerId="ADAL" clId="{26F37714-52E9-4692-9BFE-3AA0166A8FD1}" dt="2021-10-17T23:58:15.155" v="56" actId="478"/>
          <ac:picMkLst>
            <pc:docMk/>
            <pc:sldMk cId="3364975764" sldId="355"/>
            <ac:picMk id="10" creationId="{BEBCD319-613B-4ABB-B06D-F7BCDADBA87F}"/>
          </ac:picMkLst>
        </pc:picChg>
        <pc:picChg chg="add mod">
          <ac:chgData name="Satme, Joud" userId="0e019309-89de-4a7c-b4ca-194c403e43d8" providerId="ADAL" clId="{26F37714-52E9-4692-9BFE-3AA0166A8FD1}" dt="2021-10-18T05:27:04.256" v="97" actId="1076"/>
          <ac:picMkLst>
            <pc:docMk/>
            <pc:sldMk cId="3364975764" sldId="355"/>
            <ac:picMk id="14" creationId="{AF4F63E2-20C2-4C51-92CE-A8DDE335E1F3}"/>
          </ac:picMkLst>
        </pc:picChg>
        <pc:picChg chg="add mod">
          <ac:chgData name="Satme, Joud" userId="0e019309-89de-4a7c-b4ca-194c403e43d8" providerId="ADAL" clId="{26F37714-52E9-4692-9BFE-3AA0166A8FD1}" dt="2021-10-18T05:27:35.335" v="102" actId="14100"/>
          <ac:picMkLst>
            <pc:docMk/>
            <pc:sldMk cId="3364975764" sldId="355"/>
            <ac:picMk id="16" creationId="{ABD6E660-C136-4376-9737-EC36A65B61D8}"/>
          </ac:picMkLst>
        </pc:picChg>
        <pc:picChg chg="add del mod">
          <ac:chgData name="Satme, Joud" userId="0e019309-89de-4a7c-b4ca-194c403e43d8" providerId="ADAL" clId="{26F37714-52E9-4692-9BFE-3AA0166A8FD1}" dt="2021-10-18T05:27:38.685" v="103" actId="21"/>
          <ac:picMkLst>
            <pc:docMk/>
            <pc:sldMk cId="3364975764" sldId="355"/>
            <ac:picMk id="18" creationId="{80E06116-ADF5-4223-98B6-06C078DBDA62}"/>
          </ac:picMkLst>
        </pc:picChg>
        <pc:picChg chg="add del mod">
          <ac:chgData name="Satme, Joud" userId="0e019309-89de-4a7c-b4ca-194c403e43d8" providerId="ADAL" clId="{26F37714-52E9-4692-9BFE-3AA0166A8FD1}" dt="2021-10-18T05:27:57.641" v="109" actId="478"/>
          <ac:picMkLst>
            <pc:docMk/>
            <pc:sldMk cId="3364975764" sldId="355"/>
            <ac:picMk id="20" creationId="{7078F85E-2674-4528-B0C5-CF7076089071}"/>
          </ac:picMkLst>
        </pc:picChg>
        <pc:picChg chg="add mod">
          <ac:chgData name="Satme, Joud" userId="0e019309-89de-4a7c-b4ca-194c403e43d8" providerId="ADAL" clId="{26F37714-52E9-4692-9BFE-3AA0166A8FD1}" dt="2021-10-18T05:28:45.628" v="117" actId="1076"/>
          <ac:picMkLst>
            <pc:docMk/>
            <pc:sldMk cId="3364975764" sldId="355"/>
            <ac:picMk id="22" creationId="{B75BF3A7-28C5-4F70-8220-DB0600E946CE}"/>
          </ac:picMkLst>
        </pc:picChg>
        <pc:picChg chg="add mod modCrop">
          <ac:chgData name="Satme, Joud" userId="0e019309-89de-4a7c-b4ca-194c403e43d8" providerId="ADAL" clId="{26F37714-52E9-4692-9BFE-3AA0166A8FD1}" dt="2021-10-18T13:41:43.310" v="270" actId="1076"/>
          <ac:picMkLst>
            <pc:docMk/>
            <pc:sldMk cId="3364975764" sldId="355"/>
            <ac:picMk id="23" creationId="{2950D123-8386-491E-905C-96FD49F3FDF6}"/>
          </ac:picMkLst>
        </pc:picChg>
        <pc:picChg chg="add mod modCrop">
          <ac:chgData name="Satme, Joud" userId="0e019309-89de-4a7c-b4ca-194c403e43d8" providerId="ADAL" clId="{26F37714-52E9-4692-9BFE-3AA0166A8FD1}" dt="2021-10-18T13:41:56.030" v="273" actId="732"/>
          <ac:picMkLst>
            <pc:docMk/>
            <pc:sldMk cId="3364975764" sldId="355"/>
            <ac:picMk id="25" creationId="{2D9A2866-C9EE-4A2C-B45A-00664439EDFF}"/>
          </ac:picMkLst>
        </pc:picChg>
        <pc:cxnChg chg="del">
          <ac:chgData name="Satme, Joud" userId="0e019309-89de-4a7c-b4ca-194c403e43d8" providerId="ADAL" clId="{26F37714-52E9-4692-9BFE-3AA0166A8FD1}" dt="2021-10-17T23:58:23.523" v="59" actId="478"/>
          <ac:cxnSpMkLst>
            <pc:docMk/>
            <pc:sldMk cId="3364975764" sldId="355"/>
            <ac:cxnSpMk id="13" creationId="{94F42044-1D24-4D67-833C-B493D6FC65A8}"/>
          </ac:cxnSpMkLst>
        </pc:cxnChg>
      </pc:sldChg>
      <pc:sldChg chg="addSp delSp modSp add mod">
        <pc:chgData name="Satme, Joud" userId="0e019309-89de-4a7c-b4ca-194c403e43d8" providerId="ADAL" clId="{26F37714-52E9-4692-9BFE-3AA0166A8FD1}" dt="2021-10-18T14:20:09.870" v="385" actId="1076"/>
        <pc:sldMkLst>
          <pc:docMk/>
          <pc:sldMk cId="1168134644" sldId="356"/>
        </pc:sldMkLst>
        <pc:spChg chg="mod">
          <ac:chgData name="Satme, Joud" userId="0e019309-89de-4a7c-b4ca-194c403e43d8" providerId="ADAL" clId="{26F37714-52E9-4692-9BFE-3AA0166A8FD1}" dt="2021-10-18T05:29:36.285" v="168" actId="20577"/>
          <ac:spMkLst>
            <pc:docMk/>
            <pc:sldMk cId="1168134644" sldId="356"/>
            <ac:spMk id="2" creationId="{9E31C802-762A-43DC-B41E-2E25EF4E8586}"/>
          </ac:spMkLst>
        </pc:spChg>
        <pc:spChg chg="add mod">
          <ac:chgData name="Satme, Joud" userId="0e019309-89de-4a7c-b4ca-194c403e43d8" providerId="ADAL" clId="{26F37714-52E9-4692-9BFE-3AA0166A8FD1}" dt="2021-10-18T13:49:12.176" v="296" actId="14100"/>
          <ac:spMkLst>
            <pc:docMk/>
            <pc:sldMk cId="1168134644" sldId="356"/>
            <ac:spMk id="19" creationId="{43B97FB7-B478-4675-A861-C5DF89C99FE6}"/>
          </ac:spMkLst>
        </pc:spChg>
        <pc:spChg chg="add mod">
          <ac:chgData name="Satme, Joud" userId="0e019309-89de-4a7c-b4ca-194c403e43d8" providerId="ADAL" clId="{26F37714-52E9-4692-9BFE-3AA0166A8FD1}" dt="2021-10-18T14:09:31.597" v="352" actId="403"/>
          <ac:spMkLst>
            <pc:docMk/>
            <pc:sldMk cId="1168134644" sldId="356"/>
            <ac:spMk id="26" creationId="{3EF2B8AA-C7E8-466E-A85C-A45E1EF9CBCE}"/>
          </ac:spMkLst>
        </pc:spChg>
        <pc:spChg chg="add mod">
          <ac:chgData name="Satme, Joud" userId="0e019309-89de-4a7c-b4ca-194c403e43d8" providerId="ADAL" clId="{26F37714-52E9-4692-9BFE-3AA0166A8FD1}" dt="2021-10-18T14:17:26.110" v="379" actId="1076"/>
          <ac:spMkLst>
            <pc:docMk/>
            <pc:sldMk cId="1168134644" sldId="356"/>
            <ac:spMk id="27" creationId="{91E1BC85-D53A-4FB7-BA0D-367AA1EEADC1}"/>
          </ac:spMkLst>
        </pc:spChg>
        <pc:spChg chg="add del">
          <ac:chgData name="Satme, Joud" userId="0e019309-89de-4a7c-b4ca-194c403e43d8" providerId="ADAL" clId="{26F37714-52E9-4692-9BFE-3AA0166A8FD1}" dt="2021-10-18T14:16:08.466" v="354" actId="22"/>
          <ac:spMkLst>
            <pc:docMk/>
            <pc:sldMk cId="1168134644" sldId="356"/>
            <ac:spMk id="29" creationId="{850293FA-3F38-4A36-B9F1-C89F071CC71E}"/>
          </ac:spMkLst>
        </pc:spChg>
        <pc:spChg chg="add mod">
          <ac:chgData name="Satme, Joud" userId="0e019309-89de-4a7c-b4ca-194c403e43d8" providerId="ADAL" clId="{26F37714-52E9-4692-9BFE-3AA0166A8FD1}" dt="2021-10-18T14:16:50.077" v="375" actId="1076"/>
          <ac:spMkLst>
            <pc:docMk/>
            <pc:sldMk cId="1168134644" sldId="356"/>
            <ac:spMk id="30" creationId="{98E1F96A-AAEE-4DD3-8F9C-D3B1D081CD80}"/>
          </ac:spMkLst>
        </pc:spChg>
        <pc:spChg chg="add mod">
          <ac:chgData name="Satme, Joud" userId="0e019309-89de-4a7c-b4ca-194c403e43d8" providerId="ADAL" clId="{26F37714-52E9-4692-9BFE-3AA0166A8FD1}" dt="2021-10-18T14:20:09.870" v="385" actId="1076"/>
          <ac:spMkLst>
            <pc:docMk/>
            <pc:sldMk cId="1168134644" sldId="356"/>
            <ac:spMk id="32" creationId="{40375B0D-32FD-411E-A256-C220286AA6D9}"/>
          </ac:spMkLst>
        </pc:spChg>
        <pc:picChg chg="add mod modCrop">
          <ac:chgData name="Satme, Joud" userId="0e019309-89de-4a7c-b4ca-194c403e43d8" providerId="ADAL" clId="{26F37714-52E9-4692-9BFE-3AA0166A8FD1}" dt="2021-10-18T13:43:44.630" v="283" actId="732"/>
          <ac:picMkLst>
            <pc:docMk/>
            <pc:sldMk cId="1168134644" sldId="356"/>
            <ac:picMk id="4" creationId="{ABECC001-117C-49E8-A858-66B30EA4DEBA}"/>
          </ac:picMkLst>
        </pc:picChg>
        <pc:picChg chg="add del mod modCrop">
          <ac:chgData name="Satme, Joud" userId="0e019309-89de-4a7c-b4ca-194c403e43d8" providerId="ADAL" clId="{26F37714-52E9-4692-9BFE-3AA0166A8FD1}" dt="2021-10-18T13:24:25.281" v="199" actId="478"/>
          <ac:picMkLst>
            <pc:docMk/>
            <pc:sldMk cId="1168134644" sldId="356"/>
            <ac:picMk id="6" creationId="{05ECEFCD-2561-4E75-BE23-8539A6B7BE4A}"/>
          </ac:picMkLst>
        </pc:picChg>
        <pc:picChg chg="add mod modCrop">
          <ac:chgData name="Satme, Joud" userId="0e019309-89de-4a7c-b4ca-194c403e43d8" providerId="ADAL" clId="{26F37714-52E9-4692-9BFE-3AA0166A8FD1}" dt="2021-10-18T13:33:50.460" v="218" actId="1076"/>
          <ac:picMkLst>
            <pc:docMk/>
            <pc:sldMk cId="1168134644" sldId="356"/>
            <ac:picMk id="8" creationId="{240E14A4-88F3-45F2-BFA1-DC37DA34468B}"/>
          </ac:picMkLst>
        </pc:picChg>
        <pc:picChg chg="del mod">
          <ac:chgData name="Satme, Joud" userId="0e019309-89de-4a7c-b4ca-194c403e43d8" providerId="ADAL" clId="{26F37714-52E9-4692-9BFE-3AA0166A8FD1}" dt="2021-10-18T05:29:10.388" v="120" actId="478"/>
          <ac:picMkLst>
            <pc:docMk/>
            <pc:sldMk cId="1168134644" sldId="356"/>
            <ac:picMk id="9" creationId="{057E1AFD-3B96-41F6-AC7A-D0A96BD87335}"/>
          </ac:picMkLst>
        </pc:picChg>
        <pc:picChg chg="add mod modCrop">
          <ac:chgData name="Satme, Joud" userId="0e019309-89de-4a7c-b4ca-194c403e43d8" providerId="ADAL" clId="{26F37714-52E9-4692-9BFE-3AA0166A8FD1}" dt="2021-10-18T13:34:22.412" v="228" actId="1076"/>
          <ac:picMkLst>
            <pc:docMk/>
            <pc:sldMk cId="1168134644" sldId="356"/>
            <ac:picMk id="11" creationId="{95BE1815-5F4A-476C-8876-CD4594E0D4DA}"/>
          </ac:picMkLst>
        </pc:picChg>
        <pc:picChg chg="add del mod">
          <ac:chgData name="Satme, Joud" userId="0e019309-89de-4a7c-b4ca-194c403e43d8" providerId="ADAL" clId="{26F37714-52E9-4692-9BFE-3AA0166A8FD1}" dt="2021-10-18T13:30:55.668" v="208" actId="478"/>
          <ac:picMkLst>
            <pc:docMk/>
            <pc:sldMk cId="1168134644" sldId="356"/>
            <ac:picMk id="13" creationId="{C9DA0FB1-3C2D-465B-9283-C2EC63299655}"/>
          </ac:picMkLst>
        </pc:picChg>
        <pc:picChg chg="del">
          <ac:chgData name="Satme, Joud" userId="0e019309-89de-4a7c-b4ca-194c403e43d8" providerId="ADAL" clId="{26F37714-52E9-4692-9BFE-3AA0166A8FD1}" dt="2021-10-18T05:29:11.910" v="121" actId="478"/>
          <ac:picMkLst>
            <pc:docMk/>
            <pc:sldMk cId="1168134644" sldId="356"/>
            <ac:picMk id="14" creationId="{AF4F63E2-20C2-4C51-92CE-A8DDE335E1F3}"/>
          </ac:picMkLst>
        </pc:picChg>
        <pc:picChg chg="del">
          <ac:chgData name="Satme, Joud" userId="0e019309-89de-4a7c-b4ca-194c403e43d8" providerId="ADAL" clId="{26F37714-52E9-4692-9BFE-3AA0166A8FD1}" dt="2021-10-18T05:29:14.348" v="122" actId="478"/>
          <ac:picMkLst>
            <pc:docMk/>
            <pc:sldMk cId="1168134644" sldId="356"/>
            <ac:picMk id="16" creationId="{ABD6E660-C136-4376-9737-EC36A65B61D8}"/>
          </ac:picMkLst>
        </pc:picChg>
        <pc:picChg chg="add del mod">
          <ac:chgData name="Satme, Joud" userId="0e019309-89de-4a7c-b4ca-194c403e43d8" providerId="ADAL" clId="{26F37714-52E9-4692-9BFE-3AA0166A8FD1}" dt="2021-10-18T13:30:52.322" v="207" actId="478"/>
          <ac:picMkLst>
            <pc:docMk/>
            <pc:sldMk cId="1168134644" sldId="356"/>
            <ac:picMk id="17" creationId="{CA7EB033-94C2-4FEA-B032-55D5CA8431EC}"/>
          </ac:picMkLst>
        </pc:picChg>
        <pc:picChg chg="del">
          <ac:chgData name="Satme, Joud" userId="0e019309-89de-4a7c-b4ca-194c403e43d8" providerId="ADAL" clId="{26F37714-52E9-4692-9BFE-3AA0166A8FD1}" dt="2021-10-18T05:29:15.598" v="123" actId="478"/>
          <ac:picMkLst>
            <pc:docMk/>
            <pc:sldMk cId="1168134644" sldId="356"/>
            <ac:picMk id="22" creationId="{B75BF3A7-28C5-4F70-8220-DB0600E946CE}"/>
          </ac:picMkLst>
        </pc:picChg>
        <pc:picChg chg="add mod modCrop">
          <ac:chgData name="Satme, Joud" userId="0e019309-89de-4a7c-b4ca-194c403e43d8" providerId="ADAL" clId="{26F37714-52E9-4692-9BFE-3AA0166A8FD1}" dt="2021-10-18T14:07:40.883" v="307" actId="1076"/>
          <ac:picMkLst>
            <pc:docMk/>
            <pc:sldMk cId="1168134644" sldId="356"/>
            <ac:picMk id="25" creationId="{5605383A-DA7B-435A-AC25-2C4391776EA8}"/>
          </ac:picMkLst>
        </pc:picChg>
        <pc:cxnChg chg="add mod">
          <ac:chgData name="Satme, Joud" userId="0e019309-89de-4a7c-b4ca-194c403e43d8" providerId="ADAL" clId="{26F37714-52E9-4692-9BFE-3AA0166A8FD1}" dt="2021-10-18T13:42:58.630" v="277" actId="14100"/>
          <ac:cxnSpMkLst>
            <pc:docMk/>
            <pc:sldMk cId="1168134644" sldId="356"/>
            <ac:cxnSpMk id="20" creationId="{8F75F899-FB7C-4FE4-803B-DEFD74B6C4D4}"/>
          </ac:cxnSpMkLst>
        </pc:cxnChg>
      </pc:sldChg>
      <pc:sldChg chg="add">
        <pc:chgData name="Satme, Joud" userId="0e019309-89de-4a7c-b4ca-194c403e43d8" providerId="ADAL" clId="{26F37714-52E9-4692-9BFE-3AA0166A8FD1}" dt="2021-10-18T14:26:39.392" v="386"/>
        <pc:sldMkLst>
          <pc:docMk/>
          <pc:sldMk cId="1353371981" sldId="35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38C9C-4B69-864E-9EEE-DFA43CC144D2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7A92-5E9C-F94E-8B11-4D34C67A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9A61E-B1D6-C34D-A321-B3E90F6DE630}" type="datetimeFigureOut">
              <a:rPr lang="en-US" smtClean="0"/>
              <a:t>2021-12-01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3E603-0EE4-3042-9661-047EB577E4A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734056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139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5991633"/>
            <a:ext cx="258783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370" y="4429919"/>
            <a:ext cx="3173260" cy="21155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clu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56521"/>
            <a:ext cx="10515600" cy="2187986"/>
          </a:xfrm>
        </p:spPr>
        <p:txBody>
          <a:bodyPr anchor="t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867949"/>
            <a:ext cx="5493794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Email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25947" y="5555415"/>
            <a:ext cx="2892287" cy="1205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35332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017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6502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7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8771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921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921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8283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" y="6005974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" y="6004322"/>
            <a:ext cx="2605644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0958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" y="6004323"/>
            <a:ext cx="2676896" cy="365125"/>
          </a:xfrm>
        </p:spPr>
        <p:txBody>
          <a:bodyPr/>
          <a:lstStyle/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9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0432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00432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9AFF7-6653-6A4D-A979-64D2F5BECA2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3"/>
          <a:srcRect l="6753" t="32288" r="7080" b="30327"/>
          <a:stretch>
            <a:fillRect/>
          </a:stretch>
        </p:blipFill>
        <p:spPr>
          <a:xfrm>
            <a:off x="9022846" y="5946775"/>
            <a:ext cx="2695388" cy="4872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1695894-525A-4E16-898B-DB594658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19" y="222666"/>
            <a:ext cx="5211169" cy="6418653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5993BD8-91DD-4F9F-A33A-689C2F9D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742" y="3505112"/>
            <a:ext cx="5832352" cy="1593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F68E2F-5553-4DE4-A892-E2C0B5274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154" y="2582033"/>
            <a:ext cx="5589087" cy="1496160"/>
          </a:xfrm>
        </p:spPr>
        <p:txBody>
          <a:bodyPr>
            <a:normAutofit/>
          </a:bodyPr>
          <a:lstStyle/>
          <a:p>
            <a:r>
              <a:rPr lang="en-US" b="1" dirty="0">
                <a:latin typeface="Impact"/>
              </a:rPr>
              <a:t>PCB Shock test</a:t>
            </a:r>
            <a:br>
              <a:rPr lang="en-US" b="1" dirty="0">
                <a:latin typeface="Impact"/>
              </a:rPr>
            </a:br>
            <a:r>
              <a:rPr lang="en-US" sz="1200" dirty="0">
                <a:latin typeface="Abadi"/>
              </a:rPr>
              <a:t>Dr. Austin Downey</a:t>
            </a:r>
            <a:br>
              <a:rPr lang="en-US" sz="1200" dirty="0">
                <a:latin typeface="Abadi"/>
              </a:rPr>
            </a:br>
            <a:r>
              <a:rPr lang="en-US" sz="1200" dirty="0">
                <a:latin typeface="Abadi"/>
              </a:rPr>
              <a:t>Alex Vereen</a:t>
            </a:r>
            <a:br>
              <a:rPr lang="en-US" sz="1200" dirty="0">
                <a:latin typeface="Abadi"/>
              </a:rPr>
            </a:br>
            <a:r>
              <a:rPr lang="en-US" sz="1200" dirty="0" err="1">
                <a:latin typeface="Abadi"/>
              </a:rPr>
              <a:t>Zhymire</a:t>
            </a:r>
            <a:r>
              <a:rPr lang="en-US" sz="1200" dirty="0">
                <a:latin typeface="Abadi"/>
              </a:rPr>
              <a:t> Thompson</a:t>
            </a:r>
            <a:br>
              <a:rPr lang="en-US" sz="1200" dirty="0">
                <a:latin typeface="Abadi"/>
              </a:rPr>
            </a:br>
            <a:r>
              <a:rPr lang="en-US" sz="1200" dirty="0">
                <a:latin typeface="Abadi"/>
              </a:rPr>
              <a:t>joud </a:t>
            </a:r>
            <a:r>
              <a:rPr lang="en-US" sz="1200" dirty="0" err="1">
                <a:latin typeface="Abadi"/>
              </a:rPr>
              <a:t>satme</a:t>
            </a:r>
            <a:endParaRPr lang="en-US" sz="1200" dirty="0">
              <a:latin typeface="Abad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56F74D-9985-4157-A322-D93875A9D07B}"/>
              </a:ext>
            </a:extLst>
          </p:cNvPr>
          <p:cNvGrpSpPr/>
          <p:nvPr/>
        </p:nvGrpSpPr>
        <p:grpSpPr>
          <a:xfrm>
            <a:off x="1446275" y="5490619"/>
            <a:ext cx="9299449" cy="703806"/>
            <a:chOff x="1607909" y="750030"/>
            <a:chExt cx="9107906" cy="703806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8C97D53-D10B-4141-AA36-A89BCFD5FCC4}"/>
                </a:ext>
              </a:extLst>
            </p:cNvPr>
            <p:cNvSpPr/>
            <p:nvPr/>
          </p:nvSpPr>
          <p:spPr>
            <a:xfrm>
              <a:off x="1607909" y="751762"/>
              <a:ext cx="2478506" cy="702074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Overview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DEC213C5-FDD3-42DD-8FB0-11576E4EBE68}"/>
                </a:ext>
              </a:extLst>
            </p:cNvPr>
            <p:cNvSpPr/>
            <p:nvPr/>
          </p:nvSpPr>
          <p:spPr>
            <a:xfrm>
              <a:off x="3817709" y="751762"/>
              <a:ext cx="2478506" cy="702074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Experimental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Setup 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AD9F8B2D-5954-433C-88D1-402B75DB9675}"/>
                </a:ext>
              </a:extLst>
            </p:cNvPr>
            <p:cNvSpPr/>
            <p:nvPr/>
          </p:nvSpPr>
          <p:spPr>
            <a:xfrm>
              <a:off x="6027509" y="751762"/>
              <a:ext cx="2478506" cy="702074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Results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10052E7B-488F-4B45-B8BB-66065D6F9E66}"/>
                </a:ext>
              </a:extLst>
            </p:cNvPr>
            <p:cNvSpPr/>
            <p:nvPr/>
          </p:nvSpPr>
          <p:spPr>
            <a:xfrm>
              <a:off x="8237309" y="750030"/>
              <a:ext cx="2478506" cy="702074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Future work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B9D14-3675-491E-A6F5-AF3F84C4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2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DFF0D528-CFA8-48B2-87D3-D6677B9E569D}"/>
              </a:ext>
            </a:extLst>
          </p:cNvPr>
          <p:cNvSpPr/>
          <p:nvPr/>
        </p:nvSpPr>
        <p:spPr>
          <a:xfrm>
            <a:off x="8697687" y="5817704"/>
            <a:ext cx="3200400" cy="702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8D00F-C26B-4F21-9F19-B7E1919A6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59" y="1727641"/>
            <a:ext cx="5573242" cy="46040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Damage detection of printed circuit boards experiencing iterative shock testing</a:t>
            </a:r>
          </a:p>
          <a:p>
            <a:pPr marL="0" indent="0">
              <a:buNone/>
            </a:pPr>
            <a:r>
              <a:rPr lang="en-US" sz="2400" dirty="0"/>
              <a:t>Goal: detect and quantify damage on circuit boards along with the mounted components </a:t>
            </a:r>
          </a:p>
          <a:p>
            <a:pPr marL="0" indent="0">
              <a:buNone/>
            </a:pPr>
            <a:r>
              <a:rPr lang="en-US" sz="2400" dirty="0"/>
              <a:t>Experimental parameters: </a:t>
            </a:r>
          </a:p>
          <a:p>
            <a:r>
              <a:rPr lang="en-US" sz="2400" dirty="0"/>
              <a:t>Measure impact acceleration on the test bed and PCB</a:t>
            </a:r>
          </a:p>
          <a:p>
            <a:r>
              <a:rPr lang="en-US" sz="2400" dirty="0"/>
              <a:t>Measure capacitance of a test capacitor onboard the PCB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1BFE121-8DD1-48D4-85CC-B2211B2D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82F49F-6B9C-42D0-A382-8BCDAE95C7E1}"/>
              </a:ext>
            </a:extLst>
          </p:cNvPr>
          <p:cNvGrpSpPr/>
          <p:nvPr/>
        </p:nvGrpSpPr>
        <p:grpSpPr>
          <a:xfrm>
            <a:off x="1653309" y="524577"/>
            <a:ext cx="9299449" cy="703806"/>
            <a:chOff x="1607909" y="750030"/>
            <a:chExt cx="9107906" cy="703806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669FB0F3-72FE-42C8-A634-5B308984CEFC}"/>
                </a:ext>
              </a:extLst>
            </p:cNvPr>
            <p:cNvSpPr/>
            <p:nvPr/>
          </p:nvSpPr>
          <p:spPr>
            <a:xfrm>
              <a:off x="1607909" y="751762"/>
              <a:ext cx="2478506" cy="702074"/>
            </a:xfrm>
            <a:prstGeom prst="chevron">
              <a:avLst/>
            </a:prstGeom>
            <a:solidFill>
              <a:srgbClr val="73000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Overview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89A4AAC3-79D5-466F-B071-711E57BA236A}"/>
                </a:ext>
              </a:extLst>
            </p:cNvPr>
            <p:cNvSpPr/>
            <p:nvPr/>
          </p:nvSpPr>
          <p:spPr>
            <a:xfrm>
              <a:off x="3817709" y="751762"/>
              <a:ext cx="2478506" cy="702074"/>
            </a:xfrm>
            <a:prstGeom prst="chevro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Experimental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Setup 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F9FE3671-E6EA-4D09-A052-9AB1FD4F4303}"/>
                </a:ext>
              </a:extLst>
            </p:cNvPr>
            <p:cNvSpPr/>
            <p:nvPr/>
          </p:nvSpPr>
          <p:spPr>
            <a:xfrm>
              <a:off x="6027509" y="751762"/>
              <a:ext cx="2478506" cy="702074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Results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2607869A-3B42-460A-998A-A0736FD41EF1}"/>
                </a:ext>
              </a:extLst>
            </p:cNvPr>
            <p:cNvSpPr/>
            <p:nvPr/>
          </p:nvSpPr>
          <p:spPr>
            <a:xfrm>
              <a:off x="8237309" y="750030"/>
              <a:ext cx="2478506" cy="702074"/>
            </a:xfrm>
            <a:prstGeom prst="chevron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Future work</a:t>
              </a:r>
            </a:p>
          </p:txBody>
        </p:sp>
      </p:grpSp>
      <p:pic>
        <p:nvPicPr>
          <p:cNvPr id="22" name="Picture 21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B8C1D47C-EDBB-4C6A-96BF-BA74236BF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51"/>
          <a:stretch/>
        </p:blipFill>
        <p:spPr>
          <a:xfrm>
            <a:off x="8680596" y="1727641"/>
            <a:ext cx="2988645" cy="229057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EE4443C-51F4-4447-B916-754E9790B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683" y="4171950"/>
            <a:ext cx="5544999" cy="187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1A57C8-446F-4A78-BF3A-16DD546BB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9" b="22895"/>
          <a:stretch/>
        </p:blipFill>
        <p:spPr bwMode="auto">
          <a:xfrm>
            <a:off x="6147683" y="1727640"/>
            <a:ext cx="2405742" cy="229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6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DFF0D528-CFA8-48B2-87D3-D6677B9E569D}"/>
              </a:ext>
            </a:extLst>
          </p:cNvPr>
          <p:cNvSpPr/>
          <p:nvPr/>
        </p:nvSpPr>
        <p:spPr>
          <a:xfrm>
            <a:off x="8697687" y="5817704"/>
            <a:ext cx="3200400" cy="702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1BFE121-8DD1-48D4-85CC-B2211B2D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3</a:t>
            </a:fld>
            <a:endParaRPr lang="en-US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69FB0F3-72FE-42C8-A634-5B308984CEFC}"/>
              </a:ext>
            </a:extLst>
          </p:cNvPr>
          <p:cNvSpPr/>
          <p:nvPr/>
        </p:nvSpPr>
        <p:spPr>
          <a:xfrm>
            <a:off x="1653309" y="526309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9A4AAC3-79D5-466F-B071-711E57BA236A}"/>
              </a:ext>
            </a:extLst>
          </p:cNvPr>
          <p:cNvSpPr/>
          <p:nvPr/>
        </p:nvSpPr>
        <p:spPr>
          <a:xfrm>
            <a:off x="3909582" y="526309"/>
            <a:ext cx="2530630" cy="702074"/>
          </a:xfrm>
          <a:prstGeom prst="chevron">
            <a:avLst/>
          </a:prstGeom>
          <a:solidFill>
            <a:srgbClr val="73000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Experimental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Setup 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F9FE3671-E6EA-4D09-A052-9AB1FD4F4303}"/>
              </a:ext>
            </a:extLst>
          </p:cNvPr>
          <p:cNvSpPr/>
          <p:nvPr/>
        </p:nvSpPr>
        <p:spPr>
          <a:xfrm>
            <a:off x="6165855" y="526309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607869A-3B42-460A-998A-A0736FD41EF1}"/>
              </a:ext>
            </a:extLst>
          </p:cNvPr>
          <p:cNvSpPr/>
          <p:nvPr/>
        </p:nvSpPr>
        <p:spPr>
          <a:xfrm>
            <a:off x="8422128" y="524577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E040B1-BC62-4D06-A809-C711C14816DE}"/>
              </a:ext>
            </a:extLst>
          </p:cNvPr>
          <p:cNvSpPr txBox="1">
            <a:spLocks/>
          </p:cNvSpPr>
          <p:nvPr/>
        </p:nvSpPr>
        <p:spPr>
          <a:xfrm>
            <a:off x="686911" y="1563957"/>
            <a:ext cx="4704239" cy="4604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Experiment included:</a:t>
            </a:r>
          </a:p>
          <a:p>
            <a:r>
              <a:rPr lang="en-US" sz="2400" dirty="0"/>
              <a:t>Shock test system</a:t>
            </a:r>
          </a:p>
          <a:p>
            <a:r>
              <a:rPr lang="en-US" sz="2400" dirty="0"/>
              <a:t>2 accelerometers</a:t>
            </a:r>
          </a:p>
          <a:p>
            <a:r>
              <a:rPr lang="en-US" sz="2400" dirty="0"/>
              <a:t>Capacitance meter</a:t>
            </a:r>
          </a:p>
          <a:p>
            <a:r>
              <a:rPr lang="en-US" sz="2400" dirty="0"/>
              <a:t>Test PCB (with passive components)</a:t>
            </a:r>
          </a:p>
          <a:p>
            <a:r>
              <a:rPr lang="en-US" sz="2400" dirty="0"/>
              <a:t>50 iterations were conducted</a:t>
            </a:r>
          </a:p>
          <a:p>
            <a:r>
              <a:rPr lang="en-US" sz="2400" dirty="0"/>
              <a:t>550 g maximum impulse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A2263C-F9E1-4769-BD59-9230274D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470" y="1456459"/>
            <a:ext cx="2333669" cy="4912988"/>
          </a:xfrm>
          <a:prstGeom prst="rect">
            <a:avLst/>
          </a:prstGeom>
        </p:spPr>
      </p:pic>
      <p:pic>
        <p:nvPicPr>
          <p:cNvPr id="7" name="Picture 6" descr="A picture containing indoor, toilet&#10;&#10;Description automatically generated">
            <a:extLst>
              <a:ext uri="{FF2B5EF4-FFF2-40B4-BE49-F238E27FC236}">
                <a16:creationId xmlns:a16="http://schemas.microsoft.com/office/drawing/2014/main" id="{CFB5F8CE-DBA8-44FD-AD02-DA5C8D452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5" t="90" r="27998" b="-90"/>
          <a:stretch/>
        </p:blipFill>
        <p:spPr>
          <a:xfrm>
            <a:off x="5720333" y="3826039"/>
            <a:ext cx="2813301" cy="2543408"/>
          </a:xfrm>
          <a:prstGeom prst="rect">
            <a:avLst/>
          </a:prstGeom>
        </p:spPr>
      </p:pic>
      <p:pic>
        <p:nvPicPr>
          <p:cNvPr id="9" name="Picture 8" descr="A picture containing engine&#10;&#10;Description automatically generated">
            <a:extLst>
              <a:ext uri="{FF2B5EF4-FFF2-40B4-BE49-F238E27FC236}">
                <a16:creationId xmlns:a16="http://schemas.microsoft.com/office/drawing/2014/main" id="{F4D0C5D0-C930-4BCA-B926-3026D080BC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06" r="24132"/>
          <a:stretch/>
        </p:blipFill>
        <p:spPr>
          <a:xfrm>
            <a:off x="5720333" y="1456459"/>
            <a:ext cx="2813301" cy="22558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A8E7A1-3657-439B-8F32-712FB7414E34}"/>
              </a:ext>
            </a:extLst>
          </p:cNvPr>
          <p:cNvSpPr/>
          <p:nvPr/>
        </p:nvSpPr>
        <p:spPr>
          <a:xfrm>
            <a:off x="6338888" y="3962400"/>
            <a:ext cx="676275" cy="233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Acc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FB1816-B33D-4521-9EF3-D3403A0BE3A3}"/>
              </a:ext>
            </a:extLst>
          </p:cNvPr>
          <p:cNvCxnSpPr>
            <a:cxnSpLocks/>
          </p:cNvCxnSpPr>
          <p:nvPr/>
        </p:nvCxnSpPr>
        <p:spPr>
          <a:xfrm>
            <a:off x="7015163" y="4195763"/>
            <a:ext cx="147637" cy="4381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DCDD3AC-F383-40F1-B330-D475CFFE22E3}"/>
              </a:ext>
            </a:extLst>
          </p:cNvPr>
          <p:cNvSpPr/>
          <p:nvPr/>
        </p:nvSpPr>
        <p:spPr>
          <a:xfrm>
            <a:off x="6171367" y="5299146"/>
            <a:ext cx="676275" cy="233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Acc 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40D8FA-F71E-426A-A386-C15AC36AF2FB}"/>
              </a:ext>
            </a:extLst>
          </p:cNvPr>
          <p:cNvCxnSpPr>
            <a:cxnSpLocks/>
          </p:cNvCxnSpPr>
          <p:nvPr/>
        </p:nvCxnSpPr>
        <p:spPr>
          <a:xfrm flipV="1">
            <a:off x="6855017" y="5097743"/>
            <a:ext cx="307783" cy="2190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07E60-6B9F-4901-AF3E-A357B2C49DBB}"/>
              </a:ext>
            </a:extLst>
          </p:cNvPr>
          <p:cNvSpPr/>
          <p:nvPr/>
        </p:nvSpPr>
        <p:spPr>
          <a:xfrm>
            <a:off x="6137371" y="2943738"/>
            <a:ext cx="676275" cy="233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PCB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01848F-435B-42E8-8D00-5671071023B2}"/>
              </a:ext>
            </a:extLst>
          </p:cNvPr>
          <p:cNvCxnSpPr>
            <a:cxnSpLocks/>
          </p:cNvCxnSpPr>
          <p:nvPr/>
        </p:nvCxnSpPr>
        <p:spPr>
          <a:xfrm flipV="1">
            <a:off x="6802049" y="2408492"/>
            <a:ext cx="286932" cy="5806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0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DFF0D528-CFA8-48B2-87D3-D6677B9E569D}"/>
              </a:ext>
            </a:extLst>
          </p:cNvPr>
          <p:cNvSpPr/>
          <p:nvPr/>
        </p:nvSpPr>
        <p:spPr>
          <a:xfrm>
            <a:off x="8697687" y="5817704"/>
            <a:ext cx="3200400" cy="702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1BFE121-8DD1-48D4-85CC-B2211B2D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4</a:t>
            </a:fld>
            <a:endParaRPr lang="en-US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69FB0F3-72FE-42C8-A634-5B308984CEFC}"/>
              </a:ext>
            </a:extLst>
          </p:cNvPr>
          <p:cNvSpPr/>
          <p:nvPr/>
        </p:nvSpPr>
        <p:spPr>
          <a:xfrm>
            <a:off x="1653309" y="526309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9A4AAC3-79D5-466F-B071-711E57BA236A}"/>
              </a:ext>
            </a:extLst>
          </p:cNvPr>
          <p:cNvSpPr/>
          <p:nvPr/>
        </p:nvSpPr>
        <p:spPr>
          <a:xfrm>
            <a:off x="3909582" y="526309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Experimental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Setup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F9FE3671-E6EA-4D09-A052-9AB1FD4F4303}"/>
              </a:ext>
            </a:extLst>
          </p:cNvPr>
          <p:cNvSpPr/>
          <p:nvPr/>
        </p:nvSpPr>
        <p:spPr>
          <a:xfrm>
            <a:off x="6165855" y="526309"/>
            <a:ext cx="2530630" cy="702074"/>
          </a:xfrm>
          <a:prstGeom prst="chevron">
            <a:avLst/>
          </a:prstGeom>
          <a:solidFill>
            <a:srgbClr val="73000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607869A-3B42-460A-998A-A0736FD41EF1}"/>
              </a:ext>
            </a:extLst>
          </p:cNvPr>
          <p:cNvSpPr/>
          <p:nvPr/>
        </p:nvSpPr>
        <p:spPr>
          <a:xfrm>
            <a:off x="8422128" y="524577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22330A42-9849-47F9-A25A-9E0C2995F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5" b="10844"/>
          <a:stretch/>
        </p:blipFill>
        <p:spPr>
          <a:xfrm>
            <a:off x="2231860" y="1860871"/>
            <a:ext cx="8143549" cy="4401180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755C543-9E4C-41DA-88AF-21EFAA0D825B}"/>
              </a:ext>
            </a:extLst>
          </p:cNvPr>
          <p:cNvSpPr txBox="1">
            <a:spLocks/>
          </p:cNvSpPr>
          <p:nvPr/>
        </p:nvSpPr>
        <p:spPr>
          <a:xfrm>
            <a:off x="675159" y="1599570"/>
            <a:ext cx="3234423" cy="4604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97D3DF-F0ED-4BA1-87AF-EE37077FF606}"/>
              </a:ext>
            </a:extLst>
          </p:cNvPr>
          <p:cNvSpPr txBox="1">
            <a:spLocks/>
          </p:cNvSpPr>
          <p:nvPr/>
        </p:nvSpPr>
        <p:spPr>
          <a:xfrm>
            <a:off x="3909582" y="1400273"/>
            <a:ext cx="5606391" cy="4604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50 trials of Acc 1 and Acc 2 respectively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1F5B009F-3B88-49D3-8122-21D8D90DA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49" y="1433742"/>
            <a:ext cx="3845781" cy="456917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FF0D528-CFA8-48B2-87D3-D6677B9E569D}"/>
              </a:ext>
            </a:extLst>
          </p:cNvPr>
          <p:cNvSpPr/>
          <p:nvPr/>
        </p:nvSpPr>
        <p:spPr>
          <a:xfrm>
            <a:off x="8697687" y="5817704"/>
            <a:ext cx="3200400" cy="702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1BFE121-8DD1-48D4-85CC-B2211B2D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5</a:t>
            </a:fld>
            <a:endParaRPr lang="en-US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69FB0F3-72FE-42C8-A634-5B308984CEFC}"/>
              </a:ext>
            </a:extLst>
          </p:cNvPr>
          <p:cNvSpPr/>
          <p:nvPr/>
        </p:nvSpPr>
        <p:spPr>
          <a:xfrm>
            <a:off x="1653309" y="526309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9A4AAC3-79D5-466F-B071-711E57BA236A}"/>
              </a:ext>
            </a:extLst>
          </p:cNvPr>
          <p:cNvSpPr/>
          <p:nvPr/>
        </p:nvSpPr>
        <p:spPr>
          <a:xfrm>
            <a:off x="3909582" y="526309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Experimental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Setup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F9FE3671-E6EA-4D09-A052-9AB1FD4F4303}"/>
              </a:ext>
            </a:extLst>
          </p:cNvPr>
          <p:cNvSpPr/>
          <p:nvPr/>
        </p:nvSpPr>
        <p:spPr>
          <a:xfrm>
            <a:off x="6165855" y="526309"/>
            <a:ext cx="2530630" cy="702074"/>
          </a:xfrm>
          <a:prstGeom prst="chevron">
            <a:avLst/>
          </a:prstGeom>
          <a:solidFill>
            <a:srgbClr val="73000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607869A-3B42-460A-998A-A0736FD41EF1}"/>
              </a:ext>
            </a:extLst>
          </p:cNvPr>
          <p:cNvSpPr/>
          <p:nvPr/>
        </p:nvSpPr>
        <p:spPr>
          <a:xfrm>
            <a:off x="8422128" y="524577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755C543-9E4C-41DA-88AF-21EFAA0D825B}"/>
              </a:ext>
            </a:extLst>
          </p:cNvPr>
          <p:cNvSpPr txBox="1">
            <a:spLocks/>
          </p:cNvSpPr>
          <p:nvPr/>
        </p:nvSpPr>
        <p:spPr>
          <a:xfrm>
            <a:off x="675159" y="1599570"/>
            <a:ext cx="3234423" cy="4604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7307C0A2-3D9B-4C60-BEB1-E7E3E5E1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64" y="1374260"/>
            <a:ext cx="6432161" cy="48293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50AED-FBFF-4264-A4A4-EE89A5195325}"/>
              </a:ext>
            </a:extLst>
          </p:cNvPr>
          <p:cNvSpPr/>
          <p:nvPr/>
        </p:nvSpPr>
        <p:spPr>
          <a:xfrm>
            <a:off x="838799" y="1560878"/>
            <a:ext cx="3874282" cy="4442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5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B8AEEC4-77C8-477E-A5E0-DE070D04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43" y="1599570"/>
            <a:ext cx="4128460" cy="234318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FF0D528-CFA8-48B2-87D3-D6677B9E569D}"/>
              </a:ext>
            </a:extLst>
          </p:cNvPr>
          <p:cNvSpPr/>
          <p:nvPr/>
        </p:nvSpPr>
        <p:spPr>
          <a:xfrm>
            <a:off x="8697687" y="5817704"/>
            <a:ext cx="3200400" cy="702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1BFE121-8DD1-48D4-85CC-B2211B2D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6</a:t>
            </a:fld>
            <a:endParaRPr lang="en-US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69FB0F3-72FE-42C8-A634-5B308984CEFC}"/>
              </a:ext>
            </a:extLst>
          </p:cNvPr>
          <p:cNvSpPr/>
          <p:nvPr/>
        </p:nvSpPr>
        <p:spPr>
          <a:xfrm>
            <a:off x="1653309" y="526309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9A4AAC3-79D5-466F-B071-711E57BA236A}"/>
              </a:ext>
            </a:extLst>
          </p:cNvPr>
          <p:cNvSpPr/>
          <p:nvPr/>
        </p:nvSpPr>
        <p:spPr>
          <a:xfrm>
            <a:off x="3909582" y="526309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Experimental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Setup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F9FE3671-E6EA-4D09-A052-9AB1FD4F4303}"/>
              </a:ext>
            </a:extLst>
          </p:cNvPr>
          <p:cNvSpPr/>
          <p:nvPr/>
        </p:nvSpPr>
        <p:spPr>
          <a:xfrm>
            <a:off x="6165855" y="526309"/>
            <a:ext cx="2530630" cy="702074"/>
          </a:xfrm>
          <a:prstGeom prst="chevron">
            <a:avLst/>
          </a:prstGeom>
          <a:solidFill>
            <a:srgbClr val="73000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607869A-3B42-460A-998A-A0736FD41EF1}"/>
              </a:ext>
            </a:extLst>
          </p:cNvPr>
          <p:cNvSpPr/>
          <p:nvPr/>
        </p:nvSpPr>
        <p:spPr>
          <a:xfrm>
            <a:off x="8422128" y="524577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755C543-9E4C-41DA-88AF-21EFAA0D825B}"/>
              </a:ext>
            </a:extLst>
          </p:cNvPr>
          <p:cNvSpPr txBox="1">
            <a:spLocks/>
          </p:cNvSpPr>
          <p:nvPr/>
        </p:nvSpPr>
        <p:spPr>
          <a:xfrm>
            <a:off x="675159" y="1599570"/>
            <a:ext cx="3234423" cy="4604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B50AED-FBFF-4264-A4A4-EE89A5195325}"/>
              </a:ext>
            </a:extLst>
          </p:cNvPr>
          <p:cNvSpPr/>
          <p:nvPr/>
        </p:nvSpPr>
        <p:spPr>
          <a:xfrm>
            <a:off x="981042" y="1760220"/>
            <a:ext cx="4128459" cy="2166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1C69E710-7B52-4E93-9A38-7A53B075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237" y="1325492"/>
            <a:ext cx="6497116" cy="48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9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DFF0D528-CFA8-48B2-87D3-D6677B9E569D}"/>
              </a:ext>
            </a:extLst>
          </p:cNvPr>
          <p:cNvSpPr/>
          <p:nvPr/>
        </p:nvSpPr>
        <p:spPr>
          <a:xfrm>
            <a:off x="8697687" y="5817704"/>
            <a:ext cx="3200400" cy="7020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1BFE121-8DD1-48D4-85CC-B2211B2D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9AFF7-6653-6A4D-A979-64D2F5BECA26}" type="slidenum">
              <a:rPr lang="en-US" smtClean="0"/>
              <a:t>7</a:t>
            </a:fld>
            <a:endParaRPr lang="en-US"/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69FB0F3-72FE-42C8-A634-5B308984CEFC}"/>
              </a:ext>
            </a:extLst>
          </p:cNvPr>
          <p:cNvSpPr/>
          <p:nvPr/>
        </p:nvSpPr>
        <p:spPr>
          <a:xfrm>
            <a:off x="1653309" y="526309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9A4AAC3-79D5-466F-B071-711E57BA236A}"/>
              </a:ext>
            </a:extLst>
          </p:cNvPr>
          <p:cNvSpPr/>
          <p:nvPr/>
        </p:nvSpPr>
        <p:spPr>
          <a:xfrm>
            <a:off x="3909582" y="526309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Experimental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Setup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F9FE3671-E6EA-4D09-A052-9AB1FD4F4303}"/>
              </a:ext>
            </a:extLst>
          </p:cNvPr>
          <p:cNvSpPr/>
          <p:nvPr/>
        </p:nvSpPr>
        <p:spPr>
          <a:xfrm>
            <a:off x="6165855" y="526309"/>
            <a:ext cx="2530630" cy="702074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2607869A-3B42-460A-998A-A0736FD41EF1}"/>
              </a:ext>
            </a:extLst>
          </p:cNvPr>
          <p:cNvSpPr/>
          <p:nvPr/>
        </p:nvSpPr>
        <p:spPr>
          <a:xfrm>
            <a:off x="8422128" y="524577"/>
            <a:ext cx="2530630" cy="702074"/>
          </a:xfrm>
          <a:prstGeom prst="chevron">
            <a:avLst/>
          </a:prstGeom>
          <a:solidFill>
            <a:srgbClr val="73000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A755C543-9E4C-41DA-88AF-21EFAA0D825B}"/>
              </a:ext>
            </a:extLst>
          </p:cNvPr>
          <p:cNvSpPr txBox="1">
            <a:spLocks/>
          </p:cNvSpPr>
          <p:nvPr/>
        </p:nvSpPr>
        <p:spPr>
          <a:xfrm>
            <a:off x="675159" y="1599570"/>
            <a:ext cx="3234423" cy="46040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DA745-27E6-4663-810A-1772115BACA1}"/>
              </a:ext>
            </a:extLst>
          </p:cNvPr>
          <p:cNvSpPr txBox="1"/>
          <p:nvPr/>
        </p:nvSpPr>
        <p:spPr>
          <a:xfrm>
            <a:off x="838200" y="1597838"/>
            <a:ext cx="9380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 procedure further to include measuring signal condition between iterations.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number of trials and shock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investigate trends in the data to quantify PCB damage.</a:t>
            </a:r>
          </a:p>
        </p:txBody>
      </p:sp>
    </p:spTree>
    <p:extLst>
      <p:ext uri="{BB962C8B-B14F-4D97-AF65-F5344CB8AC3E}">
        <p14:creationId xmlns:p14="http://schemas.microsoft.com/office/powerpoint/2010/main" val="332294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77601"/>
            <a:ext cx="10515600" cy="218798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15181</TotalTime>
  <Words>182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Abadi</vt:lpstr>
      <vt:lpstr>Arial</vt:lpstr>
      <vt:lpstr>Calibri</vt:lpstr>
      <vt:lpstr>Impact</vt:lpstr>
      <vt:lpstr>UofSC Simple Theme</vt:lpstr>
      <vt:lpstr>PCB Shock test Dr. Austin Downey Alex Vereen Zhymire Thompson joud satme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WERTZ, BOB</dc:creator>
  <cp:lastModifiedBy>Satme, Joud</cp:lastModifiedBy>
  <cp:revision>132</cp:revision>
  <dcterms:created xsi:type="dcterms:W3CDTF">2019-01-28T19:01:00Z</dcterms:created>
  <dcterms:modified xsi:type="dcterms:W3CDTF">2021-12-02T05:31:46Z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